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6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7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2669" y="1921226"/>
            <a:ext cx="5013077" cy="5013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90" y="2306320"/>
            <a:ext cx="4232157" cy="4309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6" y="434490"/>
            <a:ext cx="2219300" cy="22223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92" y="312326"/>
            <a:ext cx="2918146" cy="26621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57" y="191651"/>
            <a:ext cx="2662102" cy="26621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63" y="448648"/>
            <a:ext cx="2221890" cy="22218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8" y="347671"/>
            <a:ext cx="2662102" cy="26621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72" y="191651"/>
            <a:ext cx="2662102" cy="266210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5" y="270784"/>
            <a:ext cx="2662102" cy="26621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8" y="423916"/>
            <a:ext cx="2343777" cy="23437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08" y="209324"/>
            <a:ext cx="2662102" cy="2662102"/>
          </a:xfrm>
          <a:prstGeom prst="rect">
            <a:avLst/>
          </a:prstGeom>
        </p:spPr>
      </p:pic>
      <p:pic>
        <p:nvPicPr>
          <p:cNvPr id="21" name="Рисунок 20" descr="C:\Users\yanag\OneDrive\Робочий стіл\yanochka2.0_rooster_Simple_2D_vector_image_with_minimal_shading_fa80db3f-00ee-438c-8354-2fbc18102a57.pngyanochka2.0_rooster_Simple_2D_vector_image_with_minimal_shading_fa80db3f-00ee-438c-8354-2fbc18102a57"/>
          <p:cNvPicPr>
            <a:picLocks noChangeAspect="1"/>
          </p:cNvPicPr>
          <p:nvPr/>
        </p:nvPicPr>
        <p:blipFill>
          <a:blip r:embed="rId16"/>
          <a:srcRect t="12" b="12"/>
          <a:stretch>
            <a:fillRect/>
          </a:stretch>
        </p:blipFill>
        <p:spPr>
          <a:xfrm>
            <a:off x="4996649" y="407980"/>
            <a:ext cx="2347536" cy="23475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7" y="580373"/>
            <a:ext cx="1892814" cy="1892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5" y="643043"/>
            <a:ext cx="2785273" cy="208895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3" y="88948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3314700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4558 0.539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25859 0.5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4557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24401 0.5094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38971 0.5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24557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8321 0.570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39791 0.5671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224 0.554352 " pathEditMode="relative" rAng="0" ptsTypes="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3CA1E-1AF3-42BF-8063-8087FF40E8DB}"/>
</file>

<file path=customXml/itemProps2.xml><?xml version="1.0" encoding="utf-8"?>
<ds:datastoreItem xmlns:ds="http://schemas.openxmlformats.org/officeDocument/2006/customXml" ds:itemID="{CC4CA0EF-D216-405C-8207-55DB9AB4EF23}"/>
</file>

<file path=customXml/itemProps3.xml><?xml version="1.0" encoding="utf-8"?>
<ds:datastoreItem xmlns:ds="http://schemas.openxmlformats.org/officeDocument/2006/customXml" ds:itemID="{D34BD7AD-315F-47A0-997F-7CC493737C3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6</cp:revision>
  <dcterms:created xsi:type="dcterms:W3CDTF">2024-12-08T18:08:00Z</dcterms:created>
  <dcterms:modified xsi:type="dcterms:W3CDTF">2025-02-19T13:10:50Z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677FBD0A65DE4C0A95716ABA44BA5556_12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