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92"/>
            <a:ext cx="12192000" cy="6873991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351690" y="126099"/>
            <a:ext cx="9020497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2768" r="6285" b="7749"/>
          <a:stretch>
            <a:fillRect/>
          </a:stretch>
        </p:blipFill>
        <p:spPr>
          <a:xfrm>
            <a:off x="709473" y="406384"/>
            <a:ext cx="1485361" cy="15800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" b="-257"/>
          <a:stretch>
            <a:fillRect/>
          </a:stretch>
        </p:blipFill>
        <p:spPr>
          <a:xfrm flipH="1">
            <a:off x="2154202" y="387217"/>
            <a:ext cx="1902112" cy="18363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17264" r="9818" b="21133"/>
          <a:stretch>
            <a:fillRect/>
          </a:stretch>
        </p:blipFill>
        <p:spPr>
          <a:xfrm>
            <a:off x="5753664" y="520664"/>
            <a:ext cx="2008153" cy="15184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10099" r="7921" b="11132"/>
          <a:stretch>
            <a:fillRect/>
          </a:stretch>
        </p:blipFill>
        <p:spPr>
          <a:xfrm>
            <a:off x="7767345" y="664189"/>
            <a:ext cx="1422130" cy="1316696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351691" y="2330796"/>
            <a:ext cx="9020496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351691" y="4578729"/>
            <a:ext cx="9020496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" b="4544"/>
          <a:stretch>
            <a:fillRect/>
          </a:stretch>
        </p:blipFill>
        <p:spPr>
          <a:xfrm>
            <a:off x="4015681" y="520664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7731"/>
          <a:stretch>
            <a:fillRect/>
          </a:stretch>
        </p:blipFill>
        <p:spPr>
          <a:xfrm>
            <a:off x="709473" y="2870850"/>
            <a:ext cx="1566439" cy="13242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t="9473" r="6819" b="9473"/>
          <a:stretch>
            <a:fillRect/>
          </a:stretch>
        </p:blipFill>
        <p:spPr>
          <a:xfrm>
            <a:off x="2432623" y="2870849"/>
            <a:ext cx="1343350" cy="13242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0" b="21388"/>
          <a:stretch>
            <a:fillRect/>
          </a:stretch>
        </p:blipFill>
        <p:spPr>
          <a:xfrm>
            <a:off x="3935669" y="2921108"/>
            <a:ext cx="2017323" cy="130908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1014" r="18080" b="1014"/>
          <a:stretch>
            <a:fillRect/>
          </a:stretch>
        </p:blipFill>
        <p:spPr>
          <a:xfrm>
            <a:off x="5965823" y="2364878"/>
            <a:ext cx="1394128" cy="194983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16879" r="11961" b="14196"/>
          <a:stretch>
            <a:fillRect/>
          </a:stretch>
        </p:blipFill>
        <p:spPr>
          <a:xfrm>
            <a:off x="7366903" y="2770521"/>
            <a:ext cx="1776876" cy="15248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7" b="15624"/>
          <a:stretch>
            <a:fillRect/>
          </a:stretch>
        </p:blipFill>
        <p:spPr>
          <a:xfrm>
            <a:off x="398009" y="4933014"/>
            <a:ext cx="2222057" cy="14809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" b="5141"/>
          <a:stretch>
            <a:fillRect/>
          </a:stretch>
        </p:blipFill>
        <p:spPr>
          <a:xfrm>
            <a:off x="2582440" y="4901753"/>
            <a:ext cx="1606019" cy="142639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r="1919"/>
          <a:stretch>
            <a:fillRect/>
          </a:stretch>
        </p:blipFill>
        <p:spPr>
          <a:xfrm>
            <a:off x="4336195" y="4702084"/>
            <a:ext cx="1704238" cy="177226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b="10752"/>
          <a:stretch>
            <a:fillRect/>
          </a:stretch>
        </p:blipFill>
        <p:spPr>
          <a:xfrm rot="19955217">
            <a:off x="6237103" y="4862284"/>
            <a:ext cx="1618847" cy="124916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7" t="-232" r="15988" b="-810"/>
          <a:stretch>
            <a:fillRect/>
          </a:stretch>
        </p:blipFill>
        <p:spPr>
          <a:xfrm rot="792271">
            <a:off x="7888606" y="4759678"/>
            <a:ext cx="1239820" cy="179022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1" t="3275" r="7245" b="6403"/>
          <a:stretch>
            <a:fillRect/>
          </a:stretch>
        </p:blipFill>
        <p:spPr>
          <a:xfrm>
            <a:off x="3627739" y="1477507"/>
            <a:ext cx="3641383" cy="3639274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10065" y="3099435"/>
            <a:ext cx="2724150" cy="1895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A91D03-DFB3-4951-B26C-33A23C52B201}"/>
</file>

<file path=customXml/itemProps2.xml><?xml version="1.0" encoding="utf-8"?>
<ds:datastoreItem xmlns:ds="http://schemas.openxmlformats.org/officeDocument/2006/customXml" ds:itemID="{ED44D2EC-ECD9-483A-B547-300B7D046F13}"/>
</file>

<file path=customXml/itemProps3.xml><?xml version="1.0" encoding="utf-8"?>
<ds:datastoreItem xmlns:ds="http://schemas.openxmlformats.org/officeDocument/2006/customXml" ds:itemID="{DF633B6C-2087-4370-91B0-9149E181FE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16</cp:revision>
  <dcterms:created xsi:type="dcterms:W3CDTF">2024-04-13T10:22:00Z</dcterms:created>
  <dcterms:modified xsi:type="dcterms:W3CDTF">2024-12-20T15:32:42Z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D49FBA6661D74E4189C86EE44DED7B43_12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