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44" y="-67533"/>
            <a:ext cx="895951" cy="8330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" y="2033905"/>
            <a:ext cx="33528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Marvin</vt:lpstr>
      <vt:lpstr>Wide Latin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2024-04-17T19:50:00Z</dcterms:created>
  <dcterms:modified xsi:type="dcterms:W3CDTF">2024-06-07T14:36:25Z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