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01" y="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FAB9F7-0F62-9355-31E8-DA6CECC5A1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7A331AA-9B6F-E9C3-6610-0EF1F1C8F9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85683E-8B66-8A6B-4D83-43FFC36C8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73B9-C655-48AB-8AC7-816F62A753C7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A155BC-FEBE-F3EE-9589-2A23FF4E1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0A7D44-7977-905F-A5FA-577226849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1751-8705-4645-8280-D4DB038FD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123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33C689-C49F-6A4D-C376-07A9D5862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064F33E-1B79-1493-95E0-DA2AFF92D7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65B7D2-BB8A-8C86-50FB-0607FCA40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73B9-C655-48AB-8AC7-816F62A753C7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91617A-D24B-89B2-6F62-A16806565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A08539-33BB-FA2D-9712-2D7884559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1751-8705-4645-8280-D4DB038FD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209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7F4AC4A-78F3-737A-E4F9-1555EFDFE5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0DD8FFB-D0D1-A514-E512-5E4706DE06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CB380E-01D4-80A0-D05B-9599DF9FF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73B9-C655-48AB-8AC7-816F62A753C7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17E848-DD79-92E2-E3E7-77053EB7F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D605C5-85F7-03D3-374E-B4CF8375E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1751-8705-4645-8280-D4DB038FD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126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7353A3-1621-7D57-ED44-5C47B934C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6A121B-D206-0308-A584-0F39B8E404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775F6D-4886-E955-4199-DCA8DC961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73B9-C655-48AB-8AC7-816F62A753C7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5302B9-E4D0-57B2-01C6-53EB68E25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B20137-7A11-8DA6-A389-C8A924EEC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1751-8705-4645-8280-D4DB038FD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956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6A52CD-7EE8-3D48-BE26-2C97CB812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221729-7EC8-93A5-2B19-EA252062D0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D6F584-7F57-F13B-2279-F4CDC7B57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73B9-C655-48AB-8AC7-816F62A753C7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F78C08-D153-F673-C03C-B2462112C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CE436D-066E-29B7-53A1-1E9D5662C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1751-8705-4645-8280-D4DB038FD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487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37D5D0-5FDF-937D-40F7-1BB4ED822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23521F-64E3-0D31-A87D-5EC54D9050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7D4039C-0FB6-2310-EEDE-73702631AE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5BCF721-1C58-68AF-763D-DF5804996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73B9-C655-48AB-8AC7-816F62A753C7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D6BFFE3-A483-B152-A45E-3AB905AEB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190BEC4-AA18-8B00-20AC-0A52C3F13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1751-8705-4645-8280-D4DB038FD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357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DD6D74-29C7-A5CA-EE58-AA064B158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ADF5846-C0F7-48D0-CEC7-77C16BC984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F0BF07E-5D7F-62FA-6032-2646ABB275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E587563-C3CC-2B33-E6B7-C385A6E4FF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547FD09-D6EC-ADA2-6E3B-9F1C4FA02E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0DC281D-BFEB-342C-175D-147E937AB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73B9-C655-48AB-8AC7-816F62A753C7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FA6A873-2855-0554-B99C-6BC812513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A664F77-1CE4-AA68-0B05-11C43FB0F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1751-8705-4645-8280-D4DB038FD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463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FDFDC6-CA61-C8CF-6423-E7E217822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C805E8C-A5E5-6030-B802-E45E23B10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73B9-C655-48AB-8AC7-816F62A753C7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74A5390-81E9-476C-81AE-A443B04D5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C58A2D6-B883-58A4-08C7-0D6CA34A3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1751-8705-4645-8280-D4DB038FD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763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C001DA1-8C16-F52F-E3C0-DD0CE432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73B9-C655-48AB-8AC7-816F62A753C7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167F8DB-3F33-BC84-1B2A-8E923B563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A3B4B58-5B45-63A5-8DCF-4B25DA941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1751-8705-4645-8280-D4DB038FD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160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CC6A77-3318-9C6D-6955-CD6F9CCA4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51058F-42A2-268A-BD64-A6F8FE8666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96D1FAC-6555-2392-9545-B2EC0C5D9A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FB72AF-4B71-BB59-DBBA-8AE64AE55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73B9-C655-48AB-8AC7-816F62A753C7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030754D-C1EC-4EBD-91BA-206BDDE4D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EE47B80-7782-B279-2C8F-577BBD6CA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1751-8705-4645-8280-D4DB038FD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65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CBC91C-84C4-D456-15B3-2C18B8A9D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0FE2B58-AB85-D0CB-9A62-2AEAC8CADF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47D8E84-64FD-F384-B257-15F0E750CB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C00A3CA-6B16-722C-2880-171AABC0F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73B9-C655-48AB-8AC7-816F62A753C7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78CC3E1-93E5-647D-7B92-5EC4DBA47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073AAA-5B26-4031-93CB-0DD32C336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1751-8705-4645-8280-D4DB038FD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03246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959713-8A6B-8CDB-703E-992877F02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FE85B2A-C7A2-5485-45D6-8FE4444613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7CE021-BEA5-C9E4-201F-360EF9443B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573B9-C655-48AB-8AC7-816F62A753C7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DEC1C8-C338-5F62-A41D-BBA9FEA7BB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5FC481-86D7-ABFC-CD8C-78DC02F393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41751-8705-4645-8280-D4DB038FD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38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411AAE-6B4E-113B-17B2-B08E712F7E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94F54CA-C4F9-92A2-09E1-07E183D462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B5D19CB-A80D-B0DD-5281-5AAC1217CF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6685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AF4F5F5-3132-E2BB-BBC5-E36D00539C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68" y="93952"/>
            <a:ext cx="996123" cy="90429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5BDA3FA-2DC3-8289-1A96-F60CF35B2A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286" y="584200"/>
            <a:ext cx="7559001" cy="6160803"/>
          </a:xfrm>
          <a:prstGeom prst="rect">
            <a:avLst/>
          </a:prstGeom>
          <a:ln>
            <a:noFill/>
          </a:ln>
          <a:effectLst>
            <a:glow rad="127000">
              <a:schemeClr val="bg1"/>
            </a:glow>
          </a:effectLst>
        </p:spPr>
      </p:pic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1A43E7BC-2D74-1A9C-3B58-0B72C8967A34}"/>
              </a:ext>
            </a:extLst>
          </p:cNvPr>
          <p:cNvGrpSpPr/>
          <p:nvPr/>
        </p:nvGrpSpPr>
        <p:grpSpPr>
          <a:xfrm>
            <a:off x="6050499" y="908446"/>
            <a:ext cx="3220720" cy="3838370"/>
            <a:chOff x="5831839" y="2336165"/>
            <a:chExt cx="3220720" cy="3838370"/>
          </a:xfrm>
          <a:effectLst>
            <a:glow rad="101600">
              <a:schemeClr val="bg1"/>
            </a:glow>
          </a:effectLst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0DAD050B-6371-F014-045B-50F7ADF9C100}"/>
                </a:ext>
              </a:extLst>
            </p:cNvPr>
            <p:cNvSpPr/>
            <p:nvPr/>
          </p:nvSpPr>
          <p:spPr>
            <a:xfrm>
              <a:off x="5831839" y="2336165"/>
              <a:ext cx="3220720" cy="4572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Милая кукла</a:t>
              </a:r>
            </a:p>
          </p:txBody>
        </p:sp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3C51CD86-08DE-750F-EA86-701EDD21AEE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882884" y="3060513"/>
              <a:ext cx="3114022" cy="3114022"/>
            </a:xfrm>
            <a:prstGeom prst="rect">
              <a:avLst/>
            </a:prstGeom>
          </p:spPr>
        </p:pic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06819C2B-F809-DE33-B619-5ECE23B7831C}"/>
              </a:ext>
            </a:extLst>
          </p:cNvPr>
          <p:cNvGrpSpPr/>
          <p:nvPr/>
        </p:nvGrpSpPr>
        <p:grpSpPr>
          <a:xfrm>
            <a:off x="6079490" y="998248"/>
            <a:ext cx="3388592" cy="3968114"/>
            <a:chOff x="5831839" y="2336165"/>
            <a:chExt cx="3388592" cy="3968114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470E7055-3D1B-7AA6-E932-AFD679C8A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1839" y="2956242"/>
              <a:ext cx="3388592" cy="3348037"/>
            </a:xfrm>
            <a:prstGeom prst="rect">
              <a:avLst/>
            </a:prstGeom>
            <a:effectLst>
              <a:glow rad="114300">
                <a:schemeClr val="bg1"/>
              </a:glow>
            </a:effectLst>
          </p:spPr>
        </p:pic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A44960C7-B869-F731-E12C-39D6A522510E}"/>
                </a:ext>
              </a:extLst>
            </p:cNvPr>
            <p:cNvSpPr/>
            <p:nvPr/>
          </p:nvSpPr>
          <p:spPr>
            <a:xfrm>
              <a:off x="5831839" y="2336165"/>
              <a:ext cx="3220720" cy="4572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Спелая клубника</a:t>
              </a:r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62B78095-B156-B8BC-974D-951E0A7A1DBD}"/>
              </a:ext>
            </a:extLst>
          </p:cNvPr>
          <p:cNvGrpSpPr/>
          <p:nvPr/>
        </p:nvGrpSpPr>
        <p:grpSpPr>
          <a:xfrm>
            <a:off x="5709092" y="875710"/>
            <a:ext cx="3954855" cy="4123504"/>
            <a:chOff x="5397425" y="2325975"/>
            <a:chExt cx="3954855" cy="4123504"/>
          </a:xfrm>
          <a:effectLst>
            <a:glow rad="101600">
              <a:schemeClr val="bg1"/>
            </a:glow>
          </a:effectLst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94E6AD7A-3F6C-C4BE-1196-F6F74358042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7425" y="2494624"/>
              <a:ext cx="3954855" cy="3954855"/>
            </a:xfrm>
            <a:prstGeom prst="rect">
              <a:avLst/>
            </a:prstGeom>
          </p:spPr>
        </p:pic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9732E1C6-A61C-3F67-112C-3971D95B32F6}"/>
                </a:ext>
              </a:extLst>
            </p:cNvPr>
            <p:cNvSpPr/>
            <p:nvPr/>
          </p:nvSpPr>
          <p:spPr>
            <a:xfrm>
              <a:off x="5831839" y="2325975"/>
              <a:ext cx="3220720" cy="4572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Голубое платье</a:t>
              </a:r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42E6C77E-E220-9824-CD8A-6968EFDD74C1}"/>
              </a:ext>
            </a:extLst>
          </p:cNvPr>
          <p:cNvGrpSpPr/>
          <p:nvPr/>
        </p:nvGrpSpPr>
        <p:grpSpPr>
          <a:xfrm>
            <a:off x="5907499" y="1101608"/>
            <a:ext cx="4254788" cy="4254788"/>
            <a:chOff x="5544590" y="2279504"/>
            <a:chExt cx="4254788" cy="4254788"/>
          </a:xfrm>
          <a:effectLst>
            <a:glow rad="101600">
              <a:schemeClr val="bg1"/>
            </a:glow>
          </a:effectLst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4FB932A1-B80A-1FFE-1EB9-E7262ED2480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014417">
              <a:off x="5544590" y="2279504"/>
              <a:ext cx="4254788" cy="4254788"/>
            </a:xfrm>
            <a:prstGeom prst="rect">
              <a:avLst/>
            </a:prstGeom>
          </p:spPr>
        </p:pic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7F45251B-BF71-E23E-546B-2E1AABD59129}"/>
                </a:ext>
              </a:extLst>
            </p:cNvPr>
            <p:cNvSpPr/>
            <p:nvPr/>
          </p:nvSpPr>
          <p:spPr>
            <a:xfrm>
              <a:off x="5827992" y="2346355"/>
              <a:ext cx="3220720" cy="445144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Золотой колосок</a:t>
              </a:r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53092F8F-A545-B4F7-43C3-A5A03D40F3AB}"/>
              </a:ext>
            </a:extLst>
          </p:cNvPr>
          <p:cNvGrpSpPr/>
          <p:nvPr/>
        </p:nvGrpSpPr>
        <p:grpSpPr>
          <a:xfrm>
            <a:off x="5772237" y="864365"/>
            <a:ext cx="3724767" cy="3967289"/>
            <a:chOff x="5508621" y="2332433"/>
            <a:chExt cx="3724767" cy="3967289"/>
          </a:xfrm>
          <a:effectLst>
            <a:glow rad="101600">
              <a:schemeClr val="bg1"/>
            </a:glow>
          </a:effectLst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EF0388B8-890D-2235-7207-CFB462787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8621" y="2574955"/>
              <a:ext cx="3724767" cy="3724767"/>
            </a:xfrm>
            <a:prstGeom prst="rect">
              <a:avLst/>
            </a:prstGeom>
          </p:spPr>
        </p:pic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id="{A841C4A9-DA61-6D93-F362-0C6BB63D682B}"/>
                </a:ext>
              </a:extLst>
            </p:cNvPr>
            <p:cNvSpPr/>
            <p:nvPr/>
          </p:nvSpPr>
          <p:spPr>
            <a:xfrm>
              <a:off x="5837748" y="2332433"/>
              <a:ext cx="3218658" cy="47112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Белый халат</a:t>
              </a:r>
            </a:p>
          </p:txBody>
        </p:sp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48A570DC-5F84-8967-C6F2-E9E92C4BFFCF}"/>
              </a:ext>
            </a:extLst>
          </p:cNvPr>
          <p:cNvGrpSpPr/>
          <p:nvPr/>
        </p:nvGrpSpPr>
        <p:grpSpPr>
          <a:xfrm>
            <a:off x="6049599" y="895058"/>
            <a:ext cx="3429000" cy="3928092"/>
            <a:chOff x="5754828" y="2327988"/>
            <a:chExt cx="3429000" cy="3928092"/>
          </a:xfrm>
          <a:effectLst>
            <a:glow rad="101600">
              <a:schemeClr val="bg1"/>
            </a:glow>
          </a:effectLst>
        </p:grpSpPr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B1548DEE-AE35-849C-38A8-FBEBE5EE33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4828" y="2827080"/>
              <a:ext cx="3429000" cy="3429000"/>
            </a:xfrm>
            <a:prstGeom prst="rect">
              <a:avLst/>
            </a:prstGeom>
          </p:spPr>
        </p:pic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id="{3FA06E39-5021-0ADF-2374-76E220C738A3}"/>
                </a:ext>
              </a:extLst>
            </p:cNvPr>
            <p:cNvSpPr/>
            <p:nvPr/>
          </p:nvSpPr>
          <p:spPr>
            <a:xfrm>
              <a:off x="5831839" y="2327988"/>
              <a:ext cx="3216873" cy="485757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Веселый клоун</a:t>
              </a:r>
            </a:p>
          </p:txBody>
        </p:sp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8B193490-987E-F640-41C6-F2712BE7D17D}"/>
              </a:ext>
            </a:extLst>
          </p:cNvPr>
          <p:cNvGrpSpPr/>
          <p:nvPr/>
        </p:nvGrpSpPr>
        <p:grpSpPr>
          <a:xfrm>
            <a:off x="6160349" y="888403"/>
            <a:ext cx="3225210" cy="3766459"/>
            <a:chOff x="5837748" y="2332433"/>
            <a:chExt cx="3225210" cy="3766459"/>
          </a:xfrm>
          <a:effectLst>
            <a:glow rad="101600">
              <a:schemeClr val="bg1"/>
            </a:glow>
          </a:effectLst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01EBE47B-9473-B570-E03F-50BB163008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99957">
              <a:off x="5954266" y="2921590"/>
              <a:ext cx="2375459" cy="3177302"/>
            </a:xfrm>
            <a:prstGeom prst="rect">
              <a:avLst/>
            </a:prstGeom>
          </p:spPr>
        </p:pic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id="{3DE996E0-1689-C1E6-BEEC-CF3DBDD209EB}"/>
                </a:ext>
              </a:extLst>
            </p:cNvPr>
            <p:cNvSpPr/>
            <p:nvPr/>
          </p:nvSpPr>
          <p:spPr>
            <a:xfrm>
              <a:off x="5837748" y="2332433"/>
              <a:ext cx="3225210" cy="469109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Тёплое молоко</a:t>
              </a:r>
            </a:p>
          </p:txBody>
        </p:sp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410B701E-1B4A-762E-7A8D-7D7788383069}"/>
              </a:ext>
            </a:extLst>
          </p:cNvPr>
          <p:cNvGrpSpPr/>
          <p:nvPr/>
        </p:nvGrpSpPr>
        <p:grpSpPr>
          <a:xfrm>
            <a:off x="5766700" y="718071"/>
            <a:ext cx="3730304" cy="4239808"/>
            <a:chOff x="5463704" y="2322243"/>
            <a:chExt cx="3730304" cy="4239808"/>
          </a:xfrm>
          <a:effectLst>
            <a:glow rad="101600">
              <a:schemeClr val="bg1"/>
            </a:glow>
          </a:effectLst>
        </p:grpSpPr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CC24F7C0-D75C-5AF2-8051-6E117EA3B5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3704" y="2831747"/>
              <a:ext cx="3730304" cy="3730304"/>
            </a:xfrm>
            <a:prstGeom prst="rect">
              <a:avLst/>
            </a:prstGeom>
          </p:spPr>
        </p:pic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id="{04ACA2DF-724B-3C62-0699-918BF5B9756F}"/>
                </a:ext>
              </a:extLst>
            </p:cNvPr>
            <p:cNvSpPr/>
            <p:nvPr/>
          </p:nvSpPr>
          <p:spPr>
            <a:xfrm>
              <a:off x="5822084" y="2322243"/>
              <a:ext cx="3216873" cy="479299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Желтый плащ</a:t>
              </a:r>
            </a:p>
          </p:txBody>
        </p:sp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99A95DD1-E7E9-E575-A7E9-B9F7D30F4657}"/>
              </a:ext>
            </a:extLst>
          </p:cNvPr>
          <p:cNvGrpSpPr/>
          <p:nvPr/>
        </p:nvGrpSpPr>
        <p:grpSpPr>
          <a:xfrm>
            <a:off x="5833419" y="675853"/>
            <a:ext cx="3730305" cy="4155801"/>
            <a:chOff x="5582955" y="2346355"/>
            <a:chExt cx="3730305" cy="4155801"/>
          </a:xfrm>
          <a:effectLst>
            <a:glow rad="101600">
              <a:schemeClr val="bg1"/>
            </a:glow>
          </a:effectLst>
        </p:grpSpPr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A5276E8A-F36B-8A2A-9EA7-E44D871EEE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2955" y="2771851"/>
              <a:ext cx="3730305" cy="3730305"/>
            </a:xfrm>
            <a:prstGeom prst="rect">
              <a:avLst/>
            </a:prstGeom>
          </p:spPr>
        </p:pic>
        <p:sp>
          <p:nvSpPr>
            <p:cNvPr id="47" name="Прямоугольник 46">
              <a:extLst>
                <a:ext uri="{FF2B5EF4-FFF2-40B4-BE49-F238E27FC236}">
                  <a16:creationId xmlns:a16="http://schemas.microsoft.com/office/drawing/2014/main" id="{0B018F03-D0FB-E18D-A464-BD867E3DBBB5}"/>
                </a:ext>
              </a:extLst>
            </p:cNvPr>
            <p:cNvSpPr/>
            <p:nvPr/>
          </p:nvSpPr>
          <p:spPr>
            <a:xfrm>
              <a:off x="5831839" y="2346355"/>
              <a:ext cx="3231119" cy="44701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Холодная Кока-Кола</a:t>
              </a:r>
            </a:p>
          </p:txBody>
        </p:sp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FC0BC9F2-4D44-C6B9-D290-D6D533BF198A}"/>
              </a:ext>
            </a:extLst>
          </p:cNvPr>
          <p:cNvGrpSpPr/>
          <p:nvPr/>
        </p:nvGrpSpPr>
        <p:grpSpPr>
          <a:xfrm>
            <a:off x="5063296" y="351842"/>
            <a:ext cx="5428529" cy="5252167"/>
            <a:chOff x="4835635" y="1844853"/>
            <a:chExt cx="5326450" cy="5326450"/>
          </a:xfrm>
        </p:grpSpPr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14F118C2-8CEE-1BC2-3285-D4B885C5C8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5635" y="1844853"/>
              <a:ext cx="5326450" cy="5326450"/>
            </a:xfrm>
            <a:prstGeom prst="rect">
              <a:avLst/>
            </a:prstGeom>
            <a:effectLst>
              <a:glow rad="101600">
                <a:schemeClr val="bg1"/>
              </a:glow>
            </a:effectLst>
          </p:spPr>
        </p:pic>
        <p:sp>
          <p:nvSpPr>
            <p:cNvPr id="51" name="Прямоугольник 50">
              <a:extLst>
                <a:ext uri="{FF2B5EF4-FFF2-40B4-BE49-F238E27FC236}">
                  <a16:creationId xmlns:a16="http://schemas.microsoft.com/office/drawing/2014/main" id="{20036375-CB38-D39F-1690-52FCAFFE6C14}"/>
                </a:ext>
              </a:extLst>
            </p:cNvPr>
            <p:cNvSpPr/>
            <p:nvPr/>
          </p:nvSpPr>
          <p:spPr>
            <a:xfrm>
              <a:off x="5831573" y="2316163"/>
              <a:ext cx="3238566" cy="469109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Сладкие оладьи </a:t>
              </a:r>
            </a:p>
          </p:txBody>
        </p:sp>
      </p:grp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DFC779D-94D1-794B-8E7A-56511D00CCB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572" y="1331241"/>
            <a:ext cx="2725377" cy="2836695"/>
          </a:xfrm>
          <a:prstGeom prst="rect">
            <a:avLst/>
          </a:prstGeom>
        </p:spPr>
      </p:pic>
      <p:pic>
        <p:nvPicPr>
          <p:cNvPr id="53" name="Picture 2">
            <a:extLst>
              <a:ext uri="{FF2B5EF4-FFF2-40B4-BE49-F238E27FC236}">
                <a16:creationId xmlns:a16="http://schemas.microsoft.com/office/drawing/2014/main" id="{7D7FC327-49F8-03EA-4783-88E3C3B5D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-641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6" name="Picture 155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08716" y="3177544"/>
            <a:ext cx="3409950" cy="34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116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20</Words>
  <Application>Microsoft Office PowerPoint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5</cp:revision>
  <dcterms:created xsi:type="dcterms:W3CDTF">2024-08-12T22:14:27Z</dcterms:created>
  <dcterms:modified xsi:type="dcterms:W3CDTF">2024-08-14T20:00:37Z</dcterms:modified>
</cp:coreProperties>
</file>