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219883-93AF-43AA-BE23-CE70C03BBAD4}"/>
</file>

<file path=customXml/itemProps2.xml><?xml version="1.0" encoding="utf-8"?>
<ds:datastoreItem xmlns:ds="http://schemas.openxmlformats.org/officeDocument/2006/customXml" ds:itemID="{26D15F62-8154-4356-AB71-5B8BAD6A7D0A}"/>
</file>

<file path=customXml/itemProps3.xml><?xml version="1.0" encoding="utf-8"?>
<ds:datastoreItem xmlns:ds="http://schemas.openxmlformats.org/officeDocument/2006/customXml" ds:itemID="{7CB7D1C6-164A-4ED9-957B-9A9D1CF35F54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