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957" y="4430526"/>
            <a:ext cx="2064601" cy="2064601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D08D00-B025-D690-1243-D986211A6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67" y="4439002"/>
            <a:ext cx="1431837" cy="143183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28080A-4E82-8545-5540-0C6A825F0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982" y="4581975"/>
            <a:ext cx="1647605" cy="164760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CD8456-86BD-A775-7464-506FDA3A44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0215" y="3122351"/>
            <a:ext cx="1647605" cy="164760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CE5A11-CB01-D216-6F23-4749BA0528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271" y="4857125"/>
            <a:ext cx="1431837" cy="143183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542447-7877-D0AD-D99A-2C5DE14A3C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96" y="3290937"/>
            <a:ext cx="1134041" cy="113404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2C6930-1503-D447-2E2C-3899558E2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5098" y="3763992"/>
            <a:ext cx="1595080" cy="159508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27216" y="332102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9743" y="401967"/>
              <a:ext cx="1968536" cy="1968536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4788" y="332100"/>
            <a:ext cx="2083784" cy="2083297"/>
            <a:chOff x="6798959" y="332100"/>
            <a:chExt cx="2083784" cy="208329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7244" y="388188"/>
              <a:ext cx="2027209" cy="2027209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1002" y="4461298"/>
            <a:ext cx="2083784" cy="2078625"/>
            <a:chOff x="4715173" y="4461298"/>
            <a:chExt cx="2083784" cy="207862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2692" y="4488229"/>
              <a:ext cx="2051694" cy="205169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1003" y="2396700"/>
            <a:ext cx="2139253" cy="2130146"/>
            <a:chOff x="4715174" y="2396700"/>
            <a:chExt cx="2139253" cy="2130146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3703" y="2416122"/>
              <a:ext cx="2110724" cy="2110724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27218" y="4461299"/>
            <a:ext cx="2083784" cy="2064601"/>
            <a:chOff x="2631389" y="4461299"/>
            <a:chExt cx="2083784" cy="206460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64618" y="4692979"/>
              <a:ext cx="1642193" cy="1642193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4786" y="2396698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81841" y="2560284"/>
              <a:ext cx="1758473" cy="1737427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555513" y="125187"/>
            <a:ext cx="2394761" cy="2394761"/>
            <a:chOff x="4559684" y="125187"/>
            <a:chExt cx="2394761" cy="239476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9684" y="125187"/>
              <a:ext cx="2394761" cy="2394761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27216" y="2396701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0420" y="2432668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3432" y="4461299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2175" y="4604546"/>
              <a:ext cx="1791268" cy="179126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43432" y="2396701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0734" y="2458592"/>
              <a:ext cx="1770442" cy="179466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3432" y="332102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456" y="471895"/>
              <a:ext cx="1854075" cy="1854075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61" y="1403836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2038349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6869668-4731-4E19-927A-0F3F777D541C}"/>
</file>

<file path=customXml/itemProps2.xml><?xml version="1.0" encoding="utf-8"?>
<ds:datastoreItem xmlns:ds="http://schemas.openxmlformats.org/officeDocument/2006/customXml" ds:itemID="{2297AC25-3BBA-4629-9945-5CB0A2753DBF}"/>
</file>

<file path=customXml/itemProps3.xml><?xml version="1.0" encoding="utf-8"?>
<ds:datastoreItem xmlns:ds="http://schemas.openxmlformats.org/officeDocument/2006/customXml" ds:itemID="{FBE470E8-C1BF-456B-8D6C-56215DD15D0C}"/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2025-02-21T13:24:50Z</dcterms:created>
  <dcterms:modified xsi:type="dcterms:W3CDTF">2025-02-26T14:54:04Z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