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1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>
        <p:scale>
          <a:sx n="33" d="100"/>
          <a:sy n="33" d="100"/>
        </p:scale>
        <p:origin x="2952" y="1590"/>
      </p:cViewPr>
      <p:guideLst>
        <p:guide orient="horz" pos="2160"/>
        <p:guide pos="381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customXml" Target="../customXml/item1.xml"/><Relationship Id="rId8" Type="http://schemas.openxmlformats.org/officeDocument/2006/relationships/customXml" Target="../customXml/item2.xml"/><Relationship Id="rId9" Type="http://schemas.openxmlformats.org/officeDocument/2006/relationships/customXml" Target="../customXml/item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5ABEF49-6FC8-D9EE-34C1-F3D9D2276FC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5D5B7B20-141A-A116-381A-FFAAD6F064E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7A779C3-1D0B-A458-27F0-BE12F39B5E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44805D0-F3EA-D6D5-F91C-C769C0669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1615542-502F-76AF-A603-1FAA77D67F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137324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B8D9EB9-8800-71D6-AA9B-A271C054A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1C77AE7-C028-6D99-98C8-502C0792B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9E43B99C-4BF3-63F0-026D-56AB18BE4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12729C3-8EDA-577A-B4BC-1386A9BBAF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497262C-AF41-303A-A6C1-C7506D14D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342659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8035B96-05D9-6095-C283-F3CDA7E19A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9DC016E-4490-2362-D0A1-4B87BC28E9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2BBAD52-7CA5-C617-318C-1D43835C4C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99A2D4-6346-B0D8-9F91-54D3D54E63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C4EB33E-9AC5-CC87-3E40-13F19C465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97240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14AF9E-B39B-1796-533C-074FA94E9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92C476C-4950-397F-480D-E2F047351A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DC3FF96-CF73-777E-53B7-808B6A1585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294F288-25F0-ACE4-0A94-9E1023AE1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C37A116-7677-E294-BBA3-24C60DF681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159303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C96199F-AB74-A254-E588-10488E7446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8288050-4273-AA22-1210-E481555E81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51B01B5-182A-EAC2-0D66-AC5BFF45A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16C1167-DA1F-EC91-E768-12127226B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A34E02-D337-F075-0A71-0E2BBF1A9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3548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FC9DDD8-FCAE-2726-019B-BFD901BEC3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382AB4-17C8-0594-6087-72A0E631F4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6143D799-62DA-AFF0-7A85-9F068E2CE5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C30D75D-D27B-3893-7078-AECF689321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D85E3D50-FE49-EBC2-F307-4776170F0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0B7F0007-26D9-3A17-BAB0-75348B7309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3413519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08A073E-FD90-6EAC-B167-365905A74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79063F4-C5BE-C5DD-D03A-1391298EBA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F1AB7C52-378A-D1A7-BF9B-D89CEA1B168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35785325-204C-47A5-930A-D7577F6EB2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0301251E-758A-3EE7-C833-16198E3A06B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C60777F4-1F31-493A-B85C-BB3A99DC48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66BD6A3-24D0-45A3-A7D6-4EACBE08E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750897E-6455-8E23-6D69-726FFD78D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858141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F58685-0417-A074-56C5-DD6E08532B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D613327-21D9-56C5-27A3-16383E0C11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0F9826E-D6A5-DA63-03EA-8FA463589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AED0745-5E96-27AA-41D3-52706662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7366770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80686CEA-0D59-C1AF-871A-E312F5C3B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7BF56FC6-B2F9-F80B-9699-1DB795B2C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EF838304-8DE8-9679-DF05-44F4D8B5C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41009734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8F2996-3043-25F0-27AF-5A3B4005D8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9A4F73D-7FE6-CC5C-91E7-3BE787932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2E97D-2FA1-6BDE-4A3F-E6283C9646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4EA3BB3-C7CE-D37A-C358-E5875EB09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B8F9A97D-49F2-96CF-52EA-C744DDCD1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6D633503-878B-F1A3-3CFC-D69C2815AF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783862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9CEE3C3-CDD2-50E5-6288-801AB42672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AE47A6CE-F971-E9A7-F2AF-2904C70765D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0E65677-D6E7-C1A8-2FFF-6F5E410571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1F5C1AC-222E-E784-4FFF-EE58047B24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8F377D7-1156-9E1D-ED22-26D28D7B5C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C47DD8E6-DFBA-FED2-1B26-5F4A5AE52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43578669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BCD3C57-87F4-2BBD-E2B4-B5ACF31DAD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ru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EE8E143-D36F-37FF-9675-2F9EB21378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6D092F4-E7D1-03E7-E164-BD542874BFD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086E79D-451A-4639-89D5-BAAF4B547B78}" type="datetimeFigureOut">
              <a:rPr lang="ru-UA" smtClean="0"/>
              <a:t>25.01.2025</a:t>
            </a:fld>
            <a:endParaRPr lang="ru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600B90E-5FFD-30C1-CACC-E82B8A8F1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7457CE6-C569-027B-ECB3-618F759D97A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1BCE0E8-6D2B-4735-98CD-47CB765E5E49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668627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Изображение выглядит как небо, Кучевые облака, природа, вода&#10;&#10;Автоматически созданное описание">
            <a:extLst>
              <a:ext uri="{FF2B5EF4-FFF2-40B4-BE49-F238E27FC236}">
                <a16:creationId xmlns:a16="http://schemas.microsoft.com/office/drawing/2014/main" id="{1BC8C268-5E1C-08ED-3AA4-764E376B249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08"/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5" name="Прямоугольник: скругленные углы 4">
            <a:extLst>
              <a:ext uri="{FF2B5EF4-FFF2-40B4-BE49-F238E27FC236}">
                <a16:creationId xmlns:a16="http://schemas.microsoft.com/office/drawing/2014/main" id="{D5F0E94A-EB43-F91E-AA37-9579C2682D9A}"/>
              </a:ext>
            </a:extLst>
          </p:cNvPr>
          <p:cNvSpPr/>
          <p:nvPr/>
        </p:nvSpPr>
        <p:spPr>
          <a:xfrm>
            <a:off x="2272598" y="80868"/>
            <a:ext cx="9762599" cy="6672390"/>
          </a:xfrm>
          <a:prstGeom prst="roundRect">
            <a:avLst>
              <a:gd name="adj" fmla="val 15335"/>
            </a:avLst>
          </a:prstGeom>
          <a:solidFill>
            <a:schemeClr val="lt1"/>
          </a:solidFill>
          <a:ln w="38100">
            <a:solidFill>
              <a:schemeClr val="tx1"/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001">
            <a:schemeClr val="l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подаоркРисунок 40">
            <a:extLst>
              <a:ext uri="{FF2B5EF4-FFF2-40B4-BE49-F238E27FC236}">
                <a16:creationId xmlns:a16="http://schemas.microsoft.com/office/drawing/2014/main" id="{722F90D1-CA04-9ABC-8F1B-65DC0490B057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849" t="6542" r="13609" b="13667"/>
          <a:stretch/>
        </p:blipFill>
        <p:spPr>
          <a:xfrm>
            <a:off x="156803" y="186079"/>
            <a:ext cx="1009182" cy="1018948"/>
          </a:xfrm>
          <a:prstGeom prst="rect">
            <a:avLst/>
          </a:prstGeom>
        </p:spPr>
      </p:pic>
      <p:sp>
        <p:nvSpPr>
          <p:cNvPr id="86" name="Прямоугольник: скругленные углы 85"/>
          <p:cNvSpPr/>
          <p:nvPr/>
        </p:nvSpPr>
        <p:spPr>
          <a:xfrm>
            <a:off x="2272598" y="5755057"/>
            <a:ext cx="9772124" cy="1001483"/>
          </a:xfrm>
          <a:custGeom>
            <a:avLst/>
            <a:gdLst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0 w 9762599"/>
              <a:gd name="connsiteY7" fmla="*/ 96926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20144 w 9762599"/>
              <a:gd name="connsiteY6" fmla="*/ 98940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36576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89407"/>
              <a:gd name="connsiteX1" fmla="*/ 20144 w 9762599"/>
              <a:gd name="connsiteY1" fmla="*/ 0 h 989407"/>
              <a:gd name="connsiteX2" fmla="*/ 9742455 w 9762599"/>
              <a:gd name="connsiteY2" fmla="*/ 0 h 989407"/>
              <a:gd name="connsiteX3" fmla="*/ 9762599 w 9762599"/>
              <a:gd name="connsiteY3" fmla="*/ 20144 h 989407"/>
              <a:gd name="connsiteX4" fmla="*/ 9762599 w 9762599"/>
              <a:gd name="connsiteY4" fmla="*/ 969263 h 989407"/>
              <a:gd name="connsiteX5" fmla="*/ 9742455 w 9762599"/>
              <a:gd name="connsiteY5" fmla="*/ 989407 h 989407"/>
              <a:gd name="connsiteX6" fmla="*/ 553544 w 9762599"/>
              <a:gd name="connsiteY6" fmla="*/ 814147 h 989407"/>
              <a:gd name="connsiteX7" fmla="*/ 236220 w 9762599"/>
              <a:gd name="connsiteY7" fmla="*/ 710183 h 989407"/>
              <a:gd name="connsiteX8" fmla="*/ 0 w 9762599"/>
              <a:gd name="connsiteY8" fmla="*/ 20144 h 98940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7027"/>
              <a:gd name="connsiteX1" fmla="*/ 20144 w 9762599"/>
              <a:gd name="connsiteY1" fmla="*/ 0 h 997027"/>
              <a:gd name="connsiteX2" fmla="*/ 9742455 w 9762599"/>
              <a:gd name="connsiteY2" fmla="*/ 0 h 997027"/>
              <a:gd name="connsiteX3" fmla="*/ 9762599 w 9762599"/>
              <a:gd name="connsiteY3" fmla="*/ 20144 h 997027"/>
              <a:gd name="connsiteX4" fmla="*/ 9762599 w 9762599"/>
              <a:gd name="connsiteY4" fmla="*/ 969263 h 997027"/>
              <a:gd name="connsiteX5" fmla="*/ 9742455 w 9762599"/>
              <a:gd name="connsiteY5" fmla="*/ 989407 h 997027"/>
              <a:gd name="connsiteX6" fmla="*/ 881204 w 9762599"/>
              <a:gd name="connsiteY6" fmla="*/ 997027 h 997027"/>
              <a:gd name="connsiteX7" fmla="*/ 236220 w 9762599"/>
              <a:gd name="connsiteY7" fmla="*/ 710183 h 997027"/>
              <a:gd name="connsiteX8" fmla="*/ 0 w 9762599"/>
              <a:gd name="connsiteY8" fmla="*/ 20144 h 997027"/>
              <a:gd name="connsiteX0" fmla="*/ 0 w 9762599"/>
              <a:gd name="connsiteY0" fmla="*/ 20144 h 999878"/>
              <a:gd name="connsiteX1" fmla="*/ 20144 w 9762599"/>
              <a:gd name="connsiteY1" fmla="*/ 0 h 999878"/>
              <a:gd name="connsiteX2" fmla="*/ 9742455 w 9762599"/>
              <a:gd name="connsiteY2" fmla="*/ 0 h 999878"/>
              <a:gd name="connsiteX3" fmla="*/ 9762599 w 9762599"/>
              <a:gd name="connsiteY3" fmla="*/ 20144 h 999878"/>
              <a:gd name="connsiteX4" fmla="*/ 9762599 w 9762599"/>
              <a:gd name="connsiteY4" fmla="*/ 969263 h 999878"/>
              <a:gd name="connsiteX5" fmla="*/ 9742455 w 9762599"/>
              <a:gd name="connsiteY5" fmla="*/ 989407 h 999878"/>
              <a:gd name="connsiteX6" fmla="*/ 881204 w 9762599"/>
              <a:gd name="connsiteY6" fmla="*/ 997027 h 999878"/>
              <a:gd name="connsiteX7" fmla="*/ 236220 w 9762599"/>
              <a:gd name="connsiteY7" fmla="*/ 710183 h 999878"/>
              <a:gd name="connsiteX8" fmla="*/ 0 w 9762599"/>
              <a:gd name="connsiteY8" fmla="*/ 20144 h 999878"/>
              <a:gd name="connsiteX0" fmla="*/ 0 w 9762599"/>
              <a:gd name="connsiteY0" fmla="*/ 20144 h 1001811"/>
              <a:gd name="connsiteX1" fmla="*/ 20144 w 9762599"/>
              <a:gd name="connsiteY1" fmla="*/ 0 h 1001811"/>
              <a:gd name="connsiteX2" fmla="*/ 9742455 w 9762599"/>
              <a:gd name="connsiteY2" fmla="*/ 0 h 1001811"/>
              <a:gd name="connsiteX3" fmla="*/ 9762599 w 9762599"/>
              <a:gd name="connsiteY3" fmla="*/ 20144 h 1001811"/>
              <a:gd name="connsiteX4" fmla="*/ 9762599 w 9762599"/>
              <a:gd name="connsiteY4" fmla="*/ 969263 h 1001811"/>
              <a:gd name="connsiteX5" fmla="*/ 9742455 w 9762599"/>
              <a:gd name="connsiteY5" fmla="*/ 989407 h 1001811"/>
              <a:gd name="connsiteX6" fmla="*/ 881204 w 9762599"/>
              <a:gd name="connsiteY6" fmla="*/ 997027 h 1001811"/>
              <a:gd name="connsiteX7" fmla="*/ 236220 w 9762599"/>
              <a:gd name="connsiteY7" fmla="*/ 710183 h 1001811"/>
              <a:gd name="connsiteX8" fmla="*/ 0 w 9762599"/>
              <a:gd name="connsiteY8" fmla="*/ 20144 h 1001811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686"/>
              <a:gd name="connsiteX1" fmla="*/ 20144 w 9762599"/>
              <a:gd name="connsiteY1" fmla="*/ 0 h 1001686"/>
              <a:gd name="connsiteX2" fmla="*/ 9742455 w 9762599"/>
              <a:gd name="connsiteY2" fmla="*/ 0 h 1001686"/>
              <a:gd name="connsiteX3" fmla="*/ 9762599 w 9762599"/>
              <a:gd name="connsiteY3" fmla="*/ 20144 h 1001686"/>
              <a:gd name="connsiteX4" fmla="*/ 9762599 w 9762599"/>
              <a:gd name="connsiteY4" fmla="*/ 969263 h 1001686"/>
              <a:gd name="connsiteX5" fmla="*/ 9742455 w 9762599"/>
              <a:gd name="connsiteY5" fmla="*/ 989407 h 1001686"/>
              <a:gd name="connsiteX6" fmla="*/ 881204 w 9762599"/>
              <a:gd name="connsiteY6" fmla="*/ 997027 h 1001686"/>
              <a:gd name="connsiteX7" fmla="*/ 243364 w 9762599"/>
              <a:gd name="connsiteY7" fmla="*/ 700658 h 1001686"/>
              <a:gd name="connsiteX8" fmla="*/ 0 w 9762599"/>
              <a:gd name="connsiteY8" fmla="*/ 20144 h 1001686"/>
              <a:gd name="connsiteX0" fmla="*/ 0 w 9762599"/>
              <a:gd name="connsiteY0" fmla="*/ 20144 h 1001717"/>
              <a:gd name="connsiteX1" fmla="*/ 20144 w 9762599"/>
              <a:gd name="connsiteY1" fmla="*/ 0 h 1001717"/>
              <a:gd name="connsiteX2" fmla="*/ 9742455 w 9762599"/>
              <a:gd name="connsiteY2" fmla="*/ 0 h 1001717"/>
              <a:gd name="connsiteX3" fmla="*/ 9762599 w 9762599"/>
              <a:gd name="connsiteY3" fmla="*/ 20144 h 1001717"/>
              <a:gd name="connsiteX4" fmla="*/ 9762599 w 9762599"/>
              <a:gd name="connsiteY4" fmla="*/ 969263 h 1001717"/>
              <a:gd name="connsiteX5" fmla="*/ 9742455 w 9762599"/>
              <a:gd name="connsiteY5" fmla="*/ 989407 h 1001717"/>
              <a:gd name="connsiteX6" fmla="*/ 881204 w 9762599"/>
              <a:gd name="connsiteY6" fmla="*/ 997027 h 1001717"/>
              <a:gd name="connsiteX7" fmla="*/ 240983 w 9762599"/>
              <a:gd name="connsiteY7" fmla="*/ 703039 h 1001717"/>
              <a:gd name="connsiteX8" fmla="*/ 0 w 9762599"/>
              <a:gd name="connsiteY8" fmla="*/ 20144 h 1001717"/>
              <a:gd name="connsiteX0" fmla="*/ 0 w 9762599"/>
              <a:gd name="connsiteY0" fmla="*/ 20144 h 1001511"/>
              <a:gd name="connsiteX1" fmla="*/ 20144 w 9762599"/>
              <a:gd name="connsiteY1" fmla="*/ 0 h 1001511"/>
              <a:gd name="connsiteX2" fmla="*/ 9742455 w 9762599"/>
              <a:gd name="connsiteY2" fmla="*/ 0 h 1001511"/>
              <a:gd name="connsiteX3" fmla="*/ 9762599 w 9762599"/>
              <a:gd name="connsiteY3" fmla="*/ 20144 h 1001511"/>
              <a:gd name="connsiteX4" fmla="*/ 9762599 w 9762599"/>
              <a:gd name="connsiteY4" fmla="*/ 969263 h 1001511"/>
              <a:gd name="connsiteX5" fmla="*/ 9742455 w 9762599"/>
              <a:gd name="connsiteY5" fmla="*/ 989407 h 1001511"/>
              <a:gd name="connsiteX6" fmla="*/ 881204 w 9762599"/>
              <a:gd name="connsiteY6" fmla="*/ 997027 h 1001511"/>
              <a:gd name="connsiteX7" fmla="*/ 267177 w 9762599"/>
              <a:gd name="connsiteY7" fmla="*/ 686370 h 1001511"/>
              <a:gd name="connsiteX8" fmla="*/ 0 w 9762599"/>
              <a:gd name="connsiteY8" fmla="*/ 20144 h 1001511"/>
              <a:gd name="connsiteX0" fmla="*/ 0 w 9762599"/>
              <a:gd name="connsiteY0" fmla="*/ 20144 h 1001173"/>
              <a:gd name="connsiteX1" fmla="*/ 20144 w 9762599"/>
              <a:gd name="connsiteY1" fmla="*/ 0 h 1001173"/>
              <a:gd name="connsiteX2" fmla="*/ 9742455 w 9762599"/>
              <a:gd name="connsiteY2" fmla="*/ 0 h 1001173"/>
              <a:gd name="connsiteX3" fmla="*/ 9762599 w 9762599"/>
              <a:gd name="connsiteY3" fmla="*/ 20144 h 1001173"/>
              <a:gd name="connsiteX4" fmla="*/ 9762599 w 9762599"/>
              <a:gd name="connsiteY4" fmla="*/ 969263 h 1001173"/>
              <a:gd name="connsiteX5" fmla="*/ 9742455 w 9762599"/>
              <a:gd name="connsiteY5" fmla="*/ 989407 h 1001173"/>
              <a:gd name="connsiteX6" fmla="*/ 881204 w 9762599"/>
              <a:gd name="connsiteY6" fmla="*/ 997027 h 1001173"/>
              <a:gd name="connsiteX7" fmla="*/ 310040 w 9762599"/>
              <a:gd name="connsiteY7" fmla="*/ 655414 h 1001173"/>
              <a:gd name="connsiteX8" fmla="*/ 0 w 9762599"/>
              <a:gd name="connsiteY8" fmla="*/ 20144 h 100117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742455 w 9762599"/>
              <a:gd name="connsiteY5" fmla="*/ 989407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762599 w 9762599"/>
              <a:gd name="connsiteY4" fmla="*/ 96926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422080 w 9762599"/>
              <a:gd name="connsiteY4" fmla="*/ 533495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9063798 w 9762599"/>
              <a:gd name="connsiteY5" fmla="*/ 898919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84005 w 9762599"/>
              <a:gd name="connsiteY4" fmla="*/ 547783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62599"/>
              <a:gd name="connsiteY0" fmla="*/ 20144 h 1001483"/>
              <a:gd name="connsiteX1" fmla="*/ 20144 w 9762599"/>
              <a:gd name="connsiteY1" fmla="*/ 0 h 1001483"/>
              <a:gd name="connsiteX2" fmla="*/ 9742455 w 9762599"/>
              <a:gd name="connsiteY2" fmla="*/ 0 h 1001483"/>
              <a:gd name="connsiteX3" fmla="*/ 9762599 w 9762599"/>
              <a:gd name="connsiteY3" fmla="*/ 20144 h 1001483"/>
              <a:gd name="connsiteX4" fmla="*/ 9591149 w 9762599"/>
              <a:gd name="connsiteY4" fmla="*/ 552545 h 1001483"/>
              <a:gd name="connsiteX5" fmla="*/ 8830435 w 9762599"/>
              <a:gd name="connsiteY5" fmla="*/ 996550 h 1001483"/>
              <a:gd name="connsiteX6" fmla="*/ 881204 w 9762599"/>
              <a:gd name="connsiteY6" fmla="*/ 997027 h 1001483"/>
              <a:gd name="connsiteX7" fmla="*/ 281465 w 9762599"/>
              <a:gd name="connsiteY7" fmla="*/ 683989 h 1001483"/>
              <a:gd name="connsiteX8" fmla="*/ 0 w 9762599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  <a:gd name="connsiteX0" fmla="*/ 0 w 9772124"/>
              <a:gd name="connsiteY0" fmla="*/ 20144 h 1001483"/>
              <a:gd name="connsiteX1" fmla="*/ 20144 w 9772124"/>
              <a:gd name="connsiteY1" fmla="*/ 0 h 1001483"/>
              <a:gd name="connsiteX2" fmla="*/ 9742455 w 9772124"/>
              <a:gd name="connsiteY2" fmla="*/ 0 h 1001483"/>
              <a:gd name="connsiteX3" fmla="*/ 9772124 w 9772124"/>
              <a:gd name="connsiteY3" fmla="*/ 15381 h 1001483"/>
              <a:gd name="connsiteX4" fmla="*/ 9591149 w 9772124"/>
              <a:gd name="connsiteY4" fmla="*/ 552545 h 1001483"/>
              <a:gd name="connsiteX5" fmla="*/ 8830435 w 9772124"/>
              <a:gd name="connsiteY5" fmla="*/ 996550 h 1001483"/>
              <a:gd name="connsiteX6" fmla="*/ 881204 w 9772124"/>
              <a:gd name="connsiteY6" fmla="*/ 997027 h 1001483"/>
              <a:gd name="connsiteX7" fmla="*/ 281465 w 9772124"/>
              <a:gd name="connsiteY7" fmla="*/ 683989 h 1001483"/>
              <a:gd name="connsiteX8" fmla="*/ 0 w 9772124"/>
              <a:gd name="connsiteY8" fmla="*/ 20144 h 10014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9772124" h="1001483">
                <a:moveTo>
                  <a:pt x="0" y="20144"/>
                </a:moveTo>
                <a:cubicBezTo>
                  <a:pt x="0" y="9019"/>
                  <a:pt x="9019" y="0"/>
                  <a:pt x="20144" y="0"/>
                </a:cubicBezTo>
                <a:lnTo>
                  <a:pt x="9742455" y="0"/>
                </a:lnTo>
                <a:cubicBezTo>
                  <a:pt x="9753580" y="0"/>
                  <a:pt x="9772124" y="4256"/>
                  <a:pt x="9772124" y="15381"/>
                </a:cubicBezTo>
                <a:cubicBezTo>
                  <a:pt x="9743549" y="176180"/>
                  <a:pt x="9812605" y="132191"/>
                  <a:pt x="9591149" y="552545"/>
                </a:cubicBezTo>
                <a:cubicBezTo>
                  <a:pt x="9591149" y="563670"/>
                  <a:pt x="9313047" y="956069"/>
                  <a:pt x="8830435" y="996550"/>
                </a:cubicBezTo>
                <a:lnTo>
                  <a:pt x="881204" y="997027"/>
                </a:lnTo>
                <a:cubicBezTo>
                  <a:pt x="760542" y="1044652"/>
                  <a:pt x="281465" y="695114"/>
                  <a:pt x="281465" y="683989"/>
                </a:cubicBezTo>
                <a:cubicBezTo>
                  <a:pt x="190501" y="581928"/>
                  <a:pt x="0" y="336517"/>
                  <a:pt x="0" y="20144"/>
                </a:cubicBezTo>
                <a:close/>
              </a:path>
            </a:pathLst>
          </a:cu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БАШНЯ1"/>
          <p:cNvSpPr/>
          <p:nvPr/>
        </p:nvSpPr>
        <p:spPr>
          <a:xfrm>
            <a:off x="4180912" y="3037192"/>
            <a:ext cx="1597891" cy="2724728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КРЫША4"/>
          <p:cNvSpPr/>
          <p:nvPr/>
        </p:nvSpPr>
        <p:spPr>
          <a:xfrm>
            <a:off x="8012933" y="2390647"/>
            <a:ext cx="2328633" cy="969819"/>
          </a:xfrm>
          <a:prstGeom prst="trapezoid">
            <a:avLst>
              <a:gd name="adj" fmla="val 82143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БАШНЯ4"/>
          <p:cNvSpPr/>
          <p:nvPr/>
        </p:nvSpPr>
        <p:spPr>
          <a:xfrm>
            <a:off x="8808330" y="1309994"/>
            <a:ext cx="729673" cy="105294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КРЫША3"/>
          <p:cNvSpPr/>
          <p:nvPr/>
        </p:nvSpPr>
        <p:spPr>
          <a:xfrm>
            <a:off x="8808330" y="367888"/>
            <a:ext cx="729673" cy="91439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БАШНЯ2"/>
          <p:cNvSpPr/>
          <p:nvPr/>
        </p:nvSpPr>
        <p:spPr>
          <a:xfrm>
            <a:off x="5806511" y="2418354"/>
            <a:ext cx="2178714" cy="334356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БАШНЯ3"/>
          <p:cNvSpPr/>
          <p:nvPr/>
        </p:nvSpPr>
        <p:spPr>
          <a:xfrm>
            <a:off x="8012933" y="3388174"/>
            <a:ext cx="2328633" cy="237374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8" name="КРЫША2"/>
          <p:cNvSpPr/>
          <p:nvPr/>
        </p:nvSpPr>
        <p:spPr>
          <a:xfrm>
            <a:off x="5806511" y="571088"/>
            <a:ext cx="2178714" cy="181955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9" name="КРЫША1"/>
          <p:cNvSpPr/>
          <p:nvPr/>
        </p:nvSpPr>
        <p:spPr>
          <a:xfrm>
            <a:off x="4180912" y="1319230"/>
            <a:ext cx="1597891" cy="169024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ДВЕРЬ"/>
          <p:cNvSpPr/>
          <p:nvPr/>
        </p:nvSpPr>
        <p:spPr>
          <a:xfrm>
            <a:off x="6185205" y="4588907"/>
            <a:ext cx="1487054" cy="1173014"/>
          </a:xfrm>
          <a:prstGeom prst="trapezoid">
            <a:avLst>
              <a:gd name="adj" fmla="val 43095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РУЧКА"/>
          <p:cNvSpPr/>
          <p:nvPr/>
        </p:nvSpPr>
        <p:spPr>
          <a:xfrm>
            <a:off x="6533544" y="5032258"/>
            <a:ext cx="350982" cy="35098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2" name="ОКНО2"/>
          <p:cNvSpPr/>
          <p:nvPr/>
        </p:nvSpPr>
        <p:spPr>
          <a:xfrm>
            <a:off x="5107721" y="460329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3" name="ОКНО1"/>
          <p:cNvSpPr/>
          <p:nvPr/>
        </p:nvSpPr>
        <p:spPr>
          <a:xfrm>
            <a:off x="4460642" y="3388180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4" name="ОКНО3"/>
          <p:cNvSpPr/>
          <p:nvPr/>
        </p:nvSpPr>
        <p:spPr>
          <a:xfrm>
            <a:off x="6062286" y="3654822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5" name="ОКНО9"/>
          <p:cNvSpPr/>
          <p:nvPr/>
        </p:nvSpPr>
        <p:spPr>
          <a:xfrm>
            <a:off x="8997675" y="1703411"/>
            <a:ext cx="350981" cy="24475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6" name="ОКНО4"/>
          <p:cNvSpPr/>
          <p:nvPr/>
        </p:nvSpPr>
        <p:spPr>
          <a:xfrm>
            <a:off x="6967654" y="2670626"/>
            <a:ext cx="310990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7" name="ОКНО5"/>
          <p:cNvSpPr/>
          <p:nvPr/>
        </p:nvSpPr>
        <p:spPr>
          <a:xfrm>
            <a:off x="7278643" y="3896179"/>
            <a:ext cx="301251" cy="628069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8" name="ОКНО6"/>
          <p:cNvSpPr/>
          <p:nvPr/>
        </p:nvSpPr>
        <p:spPr>
          <a:xfrm>
            <a:off x="8483844" y="4072192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9" name="ОКНО7"/>
          <p:cNvSpPr/>
          <p:nvPr/>
        </p:nvSpPr>
        <p:spPr>
          <a:xfrm>
            <a:off x="9095973" y="4954873"/>
            <a:ext cx="320100" cy="58309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0" name="ОКНО8"/>
          <p:cNvSpPr/>
          <p:nvPr/>
        </p:nvSpPr>
        <p:spPr>
          <a:xfrm>
            <a:off x="9497144" y="3967177"/>
            <a:ext cx="480291" cy="72043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1" name="Овал 1"/>
          <p:cNvSpPr/>
          <p:nvPr/>
        </p:nvSpPr>
        <p:spPr>
          <a:xfrm>
            <a:off x="4694840" y="2222949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4" name="Овал 2"/>
          <p:cNvSpPr/>
          <p:nvPr/>
        </p:nvSpPr>
        <p:spPr>
          <a:xfrm>
            <a:off x="6650691" y="1569747"/>
            <a:ext cx="492185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5" name="Овал 3"/>
          <p:cNvSpPr/>
          <p:nvPr/>
        </p:nvSpPr>
        <p:spPr>
          <a:xfrm>
            <a:off x="8673938" y="2686805"/>
            <a:ext cx="998454" cy="477412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6" name="ЗВЕЗДА1"/>
          <p:cNvSpPr/>
          <p:nvPr/>
        </p:nvSpPr>
        <p:spPr>
          <a:xfrm>
            <a:off x="2545186" y="2354696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7" name="ЗВЕЗДА 2"/>
          <p:cNvSpPr/>
          <p:nvPr/>
        </p:nvSpPr>
        <p:spPr>
          <a:xfrm>
            <a:off x="7869396" y="639505"/>
            <a:ext cx="484138" cy="513474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3" name="ЗВЕЗДА4"/>
          <p:cNvSpPr/>
          <p:nvPr/>
        </p:nvSpPr>
        <p:spPr>
          <a:xfrm>
            <a:off x="11339193" y="848071"/>
            <a:ext cx="238015" cy="244759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4" name="ЗВЕЗДА3"/>
          <p:cNvSpPr/>
          <p:nvPr/>
        </p:nvSpPr>
        <p:spPr>
          <a:xfrm>
            <a:off x="10339855" y="2217695"/>
            <a:ext cx="414428" cy="439540"/>
          </a:xfrm>
          <a:prstGeom prst="star5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7" name="ЛУНА"/>
          <p:cNvSpPr/>
          <p:nvPr/>
        </p:nvSpPr>
        <p:spPr>
          <a:xfrm>
            <a:off x="2845370" y="424683"/>
            <a:ext cx="1140643" cy="114064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78" name="Прямая соединительная линия 77"/>
          <p:cNvCxnSpPr/>
          <p:nvPr/>
        </p:nvCxnSpPr>
        <p:spPr>
          <a:xfrm>
            <a:off x="4979857" y="738007"/>
            <a:ext cx="1" cy="581223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9" name="ФЛАГ"/>
          <p:cNvSpPr/>
          <p:nvPr/>
        </p:nvSpPr>
        <p:spPr>
          <a:xfrm rot="5400000">
            <a:off x="4982626" y="522488"/>
            <a:ext cx="538740" cy="5442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0" name="ГОРА2"/>
          <p:cNvSpPr/>
          <p:nvPr/>
        </p:nvSpPr>
        <p:spPr>
          <a:xfrm>
            <a:off x="2584591" y="3959173"/>
            <a:ext cx="1121789" cy="1794743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1" name="ГОРА3"/>
          <p:cNvSpPr/>
          <p:nvPr/>
        </p:nvSpPr>
        <p:spPr>
          <a:xfrm>
            <a:off x="3415692" y="4778172"/>
            <a:ext cx="950655" cy="977046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2" name="ГОРА1"/>
          <p:cNvSpPr/>
          <p:nvPr/>
        </p:nvSpPr>
        <p:spPr>
          <a:xfrm>
            <a:off x="2263987" y="5195329"/>
            <a:ext cx="544690" cy="559811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3" name="ГОРА5"/>
          <p:cNvSpPr/>
          <p:nvPr/>
        </p:nvSpPr>
        <p:spPr>
          <a:xfrm>
            <a:off x="10339855" y="2665239"/>
            <a:ext cx="1671822" cy="3088677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ГОРА4"/>
          <p:cNvSpPr/>
          <p:nvPr/>
        </p:nvSpPr>
        <p:spPr>
          <a:xfrm>
            <a:off x="9862668" y="4558337"/>
            <a:ext cx="1032381" cy="1195579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5" name="ГОРА6"/>
          <p:cNvSpPr/>
          <p:nvPr/>
        </p:nvSpPr>
        <p:spPr>
          <a:xfrm>
            <a:off x="11117362" y="5001688"/>
            <a:ext cx="513753" cy="752228"/>
          </a:xfrm>
          <a:prstGeom prst="triangle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060" name="Рисунок 1059" descr="Изображение выглядит как рисунок, Предметная фотография, кружка&#10;&#10;Автоматически созданное описание">
            <a:extLst>
              <a:ext uri="{FF2B5EF4-FFF2-40B4-BE49-F238E27FC236}">
                <a16:creationId xmlns:a16="http://schemas.microsoft.com/office/drawing/2014/main" id="{849D8DD0-9E20-0D9C-B310-76A366DA2E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299" y="669078"/>
            <a:ext cx="5342785" cy="5438192"/>
          </a:xfrm>
          <a:prstGeom prst="rect">
            <a:avLst/>
          </a:prstGeom>
        </p:spPr>
      </p:pic>
      <p:pic>
        <p:nvPicPr>
          <p:cNvPr id="1061" name="Picture 1060" descr="image.pn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72" y="4563906"/>
            <a:ext cx="2209800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2937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8FC7FF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seq concurrent="1" nextAc="seek">
              <p:cTn id="10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" fill="hold">
                      <p:stCondLst>
                        <p:cond delay="0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xit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1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/>
                                        <p:tgtEl>
                                          <p:spTgt spid="106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106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  <p:seq concurrent="1" nextAc="seek">
              <p:cTn id="25" restart="whenNotActive" fill="hold" evtFilter="cancelBubble" nodeType="interactiveSeq">
                <p:stCondLst>
                  <p:cond evt="onClick" delay="0">
                    <p:tgtEl>
                      <p:spTgt spid="7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" fill="hold">
                      <p:stCondLst>
                        <p:cond delay="0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9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7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6"/>
                  </p:tgtEl>
                </p:cond>
              </p:nextCondLst>
            </p:seq>
            <p:seq concurrent="1" nextAc="seek">
              <p:cTn id="39" restart="whenNotActive" fill="hold" evtFilter="cancelBubble" nodeType="interactiveSeq">
                <p:stCondLst>
                  <p:cond evt="onClick" delay="0">
                    <p:tgtEl>
                      <p:spTgt spid="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" fill="hold">
                      <p:stCondLst>
                        <p:cond delay="0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3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7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7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0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1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2000" fill="hold"/>
                                        <p:tgtEl>
                                          <p:spTgt spid="7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3"/>
                  </p:tgtEl>
                </p:cond>
              </p:nextCondLst>
            </p:seq>
            <p:seq concurrent="1" nextAc="seek">
              <p:cTn id="53" restart="whenNotActive" fill="hold" evtFilter="cancelBubble" nodeType="interactiveSeq">
                <p:stCondLst>
                  <p:cond evt="onClick" delay="0">
                    <p:tgtEl>
                      <p:spTgt spid="7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4" fill="hold">
                      <p:stCondLst>
                        <p:cond delay="0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"/>
                  </p:tgtEl>
                </p:cond>
              </p:nextCondLst>
            </p:seq>
            <p:seq concurrent="1" nextAc="seek">
              <p:cTn id="6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1" fill="hold">
                      <p:stCondLst>
                        <p:cond delay="0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4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65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6" dur="2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  <p:seq concurrent="1" nextAc="seek">
              <p:cTn id="67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8" fill="hold">
                      <p:stCondLst>
                        <p:cond delay="0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3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74" restart="whenNotActive" fill="hold" evtFilter="cancelBubble" nodeType="interactiveSeq">
                <p:stCondLst>
                  <p:cond evt="onClick" delay="0">
                    <p:tgtEl>
                      <p:spTgt spid="4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75" fill="hold">
                      <p:stCondLst>
                        <p:cond delay="0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78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9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0" dur="2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4"/>
                  </p:tgtEl>
                </p:cond>
              </p:nextCondLst>
            </p:seq>
            <p:seq concurrent="1" nextAc="seek">
              <p:cTn id="81" restart="whenNotActive" fill="hold" evtFilter="cancelBubble" nodeType="interactiveSeq">
                <p:stCondLst>
                  <p:cond evt="onClick" delay="0">
                    <p:tgtEl>
                      <p:spTgt spid="4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2" fill="hold">
                      <p:stCondLst>
                        <p:cond delay="0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5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6"/>
                  </p:tgtEl>
                </p:cond>
              </p:nextCondLst>
            </p:seq>
            <p:seq concurrent="1" nextAc="seek">
              <p:cTn id="88" restart="whenNotActive" fill="hold" evtFilter="cancelBubble" nodeType="interactiveSeq">
                <p:stCondLst>
                  <p:cond evt="onClick" delay="0">
                    <p:tgtEl>
                      <p:spTgt spid="4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9" fill="hold">
                      <p:stCondLst>
                        <p:cond delay="0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2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7"/>
                  </p:tgtEl>
                </p:cond>
              </p:nextCondLst>
            </p:seq>
            <p:seq concurrent="1" nextAc="seek">
              <p:cTn id="95" restart="whenNotActive" fill="hold" evtFilter="cancelBubble" nodeType="interactiveSeq">
                <p:stCondLst>
                  <p:cond evt="onClick" delay="0">
                    <p:tgtEl>
                      <p:spTgt spid="4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6" fill="hold">
                      <p:stCondLst>
                        <p:cond delay="0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99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0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1" dur="2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8"/>
                  </p:tgtEl>
                </p:cond>
              </p:nextCondLst>
            </p:seq>
            <p:seq concurrent="1" nextAc="seek">
              <p:cTn id="102" restart="whenNotActive" fill="hold" evtFilter="cancelBubble" nodeType="interactiveSeq">
                <p:stCondLst>
                  <p:cond evt="onClick" delay="0">
                    <p:tgtEl>
                      <p:spTgt spid="4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3" fill="hold">
                      <p:stCondLst>
                        <p:cond delay="0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6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07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8" dur="2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9"/>
                  </p:tgtEl>
                </p:cond>
              </p:nextCondLst>
            </p:seq>
            <p:seq concurrent="1" nextAc="seek">
              <p:cTn id="109" restart="whenNotActive" fill="hold" evtFilter="cancelBubble" nodeType="interactiveSeq">
                <p:stCondLst>
                  <p:cond evt="onClick" delay="0">
                    <p:tgtEl>
                      <p:spTgt spid="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0" fill="hold">
                      <p:stCondLst>
                        <p:cond delay="0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13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14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5" dur="2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0"/>
                  </p:tgtEl>
                </p:cond>
              </p:nextCondLst>
            </p:seq>
            <p:seq concurrent="1" nextAc="seek">
              <p:cTn id="116" restart="whenNotActive" fill="hold" evtFilter="cancelBubble" nodeType="interactiveSeq">
                <p:stCondLst>
                  <p:cond evt="onClick" delay="0">
                    <p:tgtEl>
                      <p:spTgt spid="4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7" fill="hold">
                      <p:stCondLst>
                        <p:cond delay="0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0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121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2" dur="2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5"/>
                  </p:tgtEl>
                </p:cond>
              </p:nextCondLst>
            </p:seq>
            <p:seq concurrent="1" nextAc="seek">
              <p:cTn id="123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24" fill="hold">
                      <p:stCondLst>
                        <p:cond delay="0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7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93300"/>
                                      </p:to>
                                    </p:animClr>
                                    <p:set>
                                      <p:cBhvr>
                                        <p:cTn id="128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9" dur="2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30" restart="whenNotActive" fill="hold" evtFilter="cancelBubble" nodeType="interactiveSeq">
                <p:stCondLst>
                  <p:cond evt="onClick" delay="0">
                    <p:tgtEl>
                      <p:spTgt spid="8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1" fill="hold">
                      <p:stCondLst>
                        <p:cond delay="0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4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35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6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2"/>
                  </p:tgtEl>
                </p:cond>
              </p:nextCondLst>
            </p:seq>
            <p:seq concurrent="1" nextAc="seek">
              <p:cTn id="137" restart="whenNotActive" fill="hold" evtFilter="cancelBubble" nodeType="interactiveSeq">
                <p:stCondLst>
                  <p:cond evt="onClick" delay="0">
                    <p:tgtEl>
                      <p:spTgt spid="8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8" fill="hold">
                      <p:stCondLst>
                        <p:cond delay="0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1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42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3" dur="2000" fill="hold"/>
                                        <p:tgtEl>
                                          <p:spTgt spid="8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0"/>
                  </p:tgtEl>
                </p:cond>
              </p:nextCondLst>
            </p:seq>
            <p:seq concurrent="1" nextAc="seek">
              <p:cTn id="144" restart="whenNotActive" fill="hold" evtFilter="cancelBubble" nodeType="interactiveSeq">
                <p:stCondLst>
                  <p:cond evt="onClick" delay="0">
                    <p:tgtEl>
                      <p:spTgt spid="8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5" fill="hold">
                      <p:stCondLst>
                        <p:cond delay="0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8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49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0" dur="2000" fill="hold"/>
                                        <p:tgtEl>
                                          <p:spTgt spid="8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1"/>
                  </p:tgtEl>
                </p:cond>
              </p:nextCondLst>
            </p:seq>
            <p:seq concurrent="1" nextAc="seek">
              <p:cTn id="151" restart="whenNotActive" fill="hold" evtFilter="cancelBubble" nodeType="interactiveSeq">
                <p:stCondLst>
                  <p:cond evt="onClick" delay="0">
                    <p:tgtEl>
                      <p:spTgt spid="8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2" fill="hold">
                      <p:stCondLst>
                        <p:cond delay="0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55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56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57" dur="20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4"/>
                  </p:tgtEl>
                </p:cond>
              </p:nextCondLst>
            </p:seq>
            <p:seq concurrent="1" nextAc="seek">
              <p:cTn id="158" restart="whenNotActive" fill="hold" evtFilter="cancelBubble" nodeType="interactiveSeq">
                <p:stCondLst>
                  <p:cond evt="onClick" delay="0">
                    <p:tgtEl>
                      <p:spTgt spid="8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9" fill="hold">
                      <p:stCondLst>
                        <p:cond delay="0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2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323F4F"/>
                                      </p:to>
                                    </p:animClr>
                                    <p:set>
                                      <p:cBhvr>
                                        <p:cTn id="163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4" dur="2000" fill="hold"/>
                                        <p:tgtEl>
                                          <p:spTgt spid="8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3"/>
                  </p:tgtEl>
                </p:cond>
              </p:nextCondLst>
            </p:seq>
            <p:seq concurrent="1" nextAc="seek">
              <p:cTn id="165" restart="whenNotActive" fill="hold" evtFilter="cancelBubble" nodeType="interactiveSeq">
                <p:stCondLst>
                  <p:cond evt="onClick" delay="0">
                    <p:tgtEl>
                      <p:spTgt spid="8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6" fill="hold">
                      <p:stCondLst>
                        <p:cond delay="0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69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7F7F7F"/>
                                      </p:to>
                                    </p:animClr>
                                    <p:set>
                                      <p:cBhvr>
                                        <p:cTn id="170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1" dur="20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5"/>
                  </p:tgtEl>
                </p:cond>
              </p:nextCondLst>
            </p:seq>
            <p:seq concurrent="1" nextAc="seek">
              <p:cTn id="172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3" fill="hold">
                      <p:stCondLst>
                        <p:cond delay="0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76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00000"/>
                                      </p:to>
                                    </p:animClr>
                                    <p:set>
                                      <p:cBhvr>
                                        <p:cTn id="177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78" dur="2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3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84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85" dur="2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186" restart="whenNotActive" fill="hold" evtFilter="cancelBubble" nodeType="interactiveSeq">
                <p:stCondLst>
                  <p:cond evt="onClick" delay="0">
                    <p:tgtEl>
                      <p:spTgt spid="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7" fill="hold">
                      <p:stCondLst>
                        <p:cond delay="0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0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1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2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8"/>
                  </p:tgtEl>
                </p:cond>
              </p:nextCondLst>
            </p:seq>
            <p:seq concurrent="1" nextAc="seek">
              <p:cTn id="193" restart="whenNotActive" fill="hold" evtFilter="cancelBubble" nodeType="interactiveSeq">
                <p:stCondLst>
                  <p:cond evt="onClick" delay="0">
                    <p:tgtEl>
                      <p:spTgt spid="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4" fill="hold">
                      <p:stCondLst>
                        <p:cond delay="0"/>
                      </p:stCondLst>
                      <p:childTnLst>
                        <p:par>
                          <p:cTn id="195" fill="hold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97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19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99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"/>
                  </p:tgtEl>
                </p:cond>
              </p:nextCondLst>
            </p:seq>
            <p:seq concurrent="1" nextAc="seek">
              <p:cTn id="20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1" fill="hold">
                      <p:stCondLst>
                        <p:cond delay="0"/>
                      </p:stCondLst>
                      <p:childTnLst>
                        <p:par>
                          <p:cTn id="202" fill="hold">
                            <p:stCondLst>
                              <p:cond delay="0"/>
                            </p:stCondLst>
                            <p:childTnLst>
                              <p:par>
                                <p:cTn id="20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0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205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  <p:seq concurrent="1" nextAc="seek">
              <p:cTn id="207" restart="whenNotActive" fill="hold" evtFilter="cancelBubble" nodeType="interactiveSeq">
                <p:stCondLst>
                  <p:cond evt="onClick" delay="0">
                    <p:tgtEl>
                      <p:spTgt spid="7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8" fill="hold">
                      <p:stCondLst>
                        <p:cond delay="0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1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12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3" dur="20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9"/>
                  </p:tgtEl>
                </p:cond>
              </p:nextCondLst>
            </p:seq>
            <p:seq concurrent="1" nextAc="seek">
              <p:cTn id="214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5" fill="hold">
                      <p:stCondLst>
                        <p:cond delay="0"/>
                      </p:stCondLst>
                      <p:childTnLst>
                        <p:par>
                          <p:cTn id="216" fill="hold">
                            <p:stCondLst>
                              <p:cond delay="0"/>
                            </p:stCondLst>
                            <p:childTnLst>
                              <p:par>
                                <p:cTn id="2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1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1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5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2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7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1"/>
                  </p:tgtEl>
                </p:cond>
              </p:nextCondLst>
            </p:seq>
            <p:seq concurrent="1" nextAc="seek">
              <p:cTn id="228" restart="whenNotActive" fill="hold" evtFilter="cancelBubble" nodeType="interactiveSeq">
                <p:stCondLst>
                  <p:cond evt="onClick" delay="0">
                    <p:tgtEl>
                      <p:spTgt spid="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9" fill="hold">
                      <p:stCondLst>
                        <p:cond delay="0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2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33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4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2"/>
                  </p:tgtEl>
                </p:cond>
              </p:nextCondLst>
            </p:seq>
            <p:seq concurrent="1" nextAc="seek">
              <p:cTn id="235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6" fill="hold">
                      <p:stCondLst>
                        <p:cond delay="0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C33FD"/>
                                      </p:to>
                                    </p:animClr>
                                    <p:set>
                                      <p:cBhvr>
                                        <p:cTn id="240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1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242" restart="whenNotActive" fill="hold" evtFilter="cancelBubble" nodeType="interactiveSeq">
                <p:stCondLst>
                  <p:cond evt="onClick" delay="0">
                    <p:tgtEl>
                      <p:spTgt spid="8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3" fill="hold">
                      <p:stCondLst>
                        <p:cond delay="0"/>
                      </p:stCondLst>
                      <p:childTnLst>
                        <p:par>
                          <p:cTn id="244" fill="hold">
                            <p:stCondLst>
                              <p:cond delay="0"/>
                            </p:stCondLst>
                            <p:childTnLst>
                              <p:par>
                                <p:cTn id="2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6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538135"/>
                                      </p:to>
                                    </p:animClr>
                                    <p:set>
                                      <p:cBhvr>
                                        <p:cTn id="247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8" dur="20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6"/>
                  </p:tgtEl>
                </p:cond>
              </p:nextCondLst>
            </p:seq>
            <p:seq concurrent="1" nextAc="seek">
              <p:cTn id="249" restart="whenNotActive" fill="hold" evtFilter="cancelBubble" nodeType="interactiveSeq">
                <p:stCondLst>
                  <p:cond evt="onClick" delay="0">
                    <p:tgtEl>
                      <p:spTgt spid="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0" fill="hold">
                      <p:stCondLst>
                        <p:cond delay="0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53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54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5" dur="20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5"/>
                  </p:tgtEl>
                </p:cond>
              </p:nextCondLst>
            </p:seq>
            <p:seq concurrent="1" nextAc="seek">
              <p:cTn id="256" restart="whenNotActive" fill="hold" evtFilter="cancelBubble" nodeType="interactiveSeq">
                <p:stCondLst>
                  <p:cond evt="onClick" delay="0">
                    <p:tgtEl>
                      <p:spTgt spid="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7" fill="hold">
                      <p:stCondLst>
                        <p:cond delay="0"/>
                      </p:stCondLst>
                      <p:childTnLst>
                        <p:par>
                          <p:cTn id="258" fill="hold">
                            <p:stCondLst>
                              <p:cond delay="0"/>
                            </p:stCondLst>
                            <p:childTnLst>
                              <p:par>
                                <p:cTn id="2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0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1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2" dur="2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4"/>
                  </p:tgtEl>
                </p:cond>
              </p:nextCondLst>
            </p:seq>
            <p:seq concurrent="1" nextAc="seek">
              <p:cTn id="263" restart="whenNotActive" fill="hold" evtFilter="cancelBubble" nodeType="interactiveSeq">
                <p:stCondLst>
                  <p:cond evt="onClick" delay="0">
                    <p:tgtEl>
                      <p:spTgt spid="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4" fill="hold">
                      <p:stCondLst>
                        <p:cond delay="0"/>
                      </p:stCondLst>
                      <p:childTnLst>
                        <p:par>
                          <p:cTn id="265" fill="hold">
                            <p:stCondLst>
                              <p:cond delay="0"/>
                            </p:stCondLst>
                            <p:childTnLst>
                              <p:par>
                                <p:cTn id="26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7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C000"/>
                                      </p:to>
                                    </p:animClr>
                                    <p:set>
                                      <p:cBhvr>
                                        <p:cTn id="268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9" dur="2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1"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'1.0' encoding='UTF-8' standalone='yes'?>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36324872565BB459892B1B9D623CC6C" ma:contentTypeVersion="10" ma:contentTypeDescription="Create a new document." ma:contentTypeScope="" ma:versionID="ac4b0f26b1bdbbf0843d208833578a14">
  <xsd:schema xmlns:xsd="http://www.w3.org/2001/XMLSchema" xmlns:xs="http://www.w3.org/2001/XMLSchema" xmlns:p="http://schemas.microsoft.com/office/2006/metadata/properties" xmlns:ns2="876591a1-c0b6-4057-a688-cc45bda7c190" xmlns:ns3="b147a3f6-608b-4858-873e-bb2e3d1fd323" targetNamespace="http://schemas.microsoft.com/office/2006/metadata/properties" ma:root="true" ma:fieldsID="d88377088c8a8fd61c33c6f9f2162b70" ns2:_="" ns3:_="">
    <xsd:import namespace="876591a1-c0b6-4057-a688-cc45bda7c190"/>
    <xsd:import namespace="b147a3f6-608b-4858-873e-bb2e3d1fd32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76591a1-c0b6-4057-a688-cc45bda7c1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67a4657f-1714-485f-aa24-ad46effe062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47a3f6-608b-4858-873e-bb2e3d1fd323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c05b982a-02e8-4357-ae58-807d28b2f4a9}" ma:internalName="TaxCatchAll" ma:showField="CatchAllData" ma:web="b147a3f6-608b-4858-873e-bb2e3d1fd32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147a3f6-608b-4858-873e-bb2e3d1fd323" xsi:nil="true"/>
    <lcf76f155ced4ddcb4097134ff3c332f xmlns="876591a1-c0b6-4057-a688-cc45bda7c190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D941E540-87B1-4A9E-896F-F677396FFDAE}"/>
</file>

<file path=customXml/itemProps2.xml><?xml version="1.0" encoding="utf-8"?>
<ds:datastoreItem xmlns:ds="http://schemas.openxmlformats.org/officeDocument/2006/customXml" ds:itemID="{AEE5DF75-636F-4040-970C-93431F5FF5D6}"/>
</file>

<file path=customXml/itemProps3.xml><?xml version="1.0" encoding="utf-8"?>
<ds:datastoreItem xmlns:ds="http://schemas.openxmlformats.org/officeDocument/2006/customXml" ds:itemID="{BF92776E-F8D1-4525-86DB-0049900C0FA8}"/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Администратор</dc:creator>
  <cp:lastModifiedBy>Администратор</cp:lastModifiedBy>
  <cp:revision>5</cp:revision>
  <dcterms:created xsi:type="dcterms:W3CDTF">2025-01-24T21:31:48Z</dcterms:created>
  <dcterms:modified xsi:type="dcterms:W3CDTF">2025-01-25T12:14:26Z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0x010100F36324872565BB459892B1B9D623CC6C</vt:lpwstr>
  </property>
</Properties>
</file>