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4219971"/>
            <a:ext cx="1703597" cy="17035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7570" y="4076089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893" y="2665571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8553" y="2461268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8596" y="2381648"/>
            <a:ext cx="2044325" cy="20443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8290" y="959886"/>
            <a:ext cx="1711623" cy="171162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71" y="4279344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8192" y="761000"/>
            <a:ext cx="1711623" cy="17116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679" y="2587479"/>
            <a:ext cx="1632665" cy="163266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737" y="884053"/>
            <a:ext cx="1599274" cy="15992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149827"/>
            <a:ext cx="1728792" cy="1728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747527" y="552630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4070" y="291384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80722" y="296752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64227" y="372384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42641" y="2176873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42641" y="3945191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13449" y="38426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96601" y="387956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07227" y="3994436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5277" y="2345439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5665" y="2321635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99170" y="2050612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94885" y="110127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19716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7B8ED8-99B7-4334-A407-22441C7465E5}"/>
</file>

<file path=customXml/itemProps2.xml><?xml version="1.0" encoding="utf-8"?>
<ds:datastoreItem xmlns:ds="http://schemas.openxmlformats.org/officeDocument/2006/customXml" ds:itemID="{EC232C93-FE94-4479-B911-FD399B41CEDB}"/>
</file>

<file path=customXml/itemProps3.xml><?xml version="1.0" encoding="utf-8"?>
<ds:datastoreItem xmlns:ds="http://schemas.openxmlformats.org/officeDocument/2006/customXml" ds:itemID="{B139A7EC-6510-4FF5-A71B-F593352940DF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2025-02-21T11:47:05Z</dcterms:created>
  <dcterms:modified xsi:type="dcterms:W3CDTF">2025-02-24T15:05:03Z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