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3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5B00"/>
    <a:srgbClr val="DA5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56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D11B5-14B4-4474-8F84-C6DA32F09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40A6318-4A91-4A5A-B1B4-0939B07D35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D1CF35D-67C5-46E6-A029-77941ADDF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F848EBB-AE56-4969-96E0-0A1747988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300D02B-690B-498A-9025-E0055E114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94920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5E0E2B-2069-490A-BD72-7514C411B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3AFE212-2A22-4798-87EF-824305D2F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963A96B-D348-49E5-A905-A0E1949F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FDB2A0C-2A35-4DB8-A52B-3AEDB7190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902250-4317-454B-B9A1-41C5508BB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7309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5BBD877-C0A4-423A-B245-C7C61019F2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D678A0F-390F-447D-B923-BCE84021A2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355FA91-2DEC-4502-9B0E-23A2075A3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3E500D6-9EC3-4FD9-8582-4CA096B76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8E75A76-67A9-4B1D-84E4-D83F57EAD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673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B86C7-B306-49BC-B83A-501305019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719DBFA-8170-4B30-950F-5AACCCCD1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5016868-BFDA-4251-AF17-22219827F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44E6A2-9E07-4DB1-A88B-787C7E84C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4821FB-A878-422F-9610-2111E59F5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86431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5953BE-0677-4C99-AC5A-A35970CDF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B8865A-9163-44EB-914C-F8DD3BBAD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2AD9B1C-5603-44F6-9CF1-8F01A2FE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57035B9-D1B6-411B-A660-FEB19F973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2FCFD1C-9A01-4FF6-85DD-61DAD6E3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76010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D52FD-3ED5-4A69-8C4D-C3D8B3570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4CAACAB-171F-4A80-AFC6-1713373EA9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69FB684-ACF2-4961-AA74-1468D22C9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CC8D83-66F5-484A-8B02-58CFA3CEC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6407F1-073C-40B6-8D80-FD175B46C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00705A0-F466-4D8E-BF4B-86D1DC468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76525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E10D43-DC18-48C4-85F3-8D56122C3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8EAFC52-740F-4BF8-B61F-A87B1D50B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EC9621A-BC08-4C18-AEE4-CE6E6F0DB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75D1292-103D-4362-B8C1-EC586F3936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60956F28-71EF-41E5-80B4-F331A34253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C993842-BE7B-45EE-8ABA-32DD17390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B00B3994-FC76-416A-92EB-CA08A73B0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2435AA3-0605-45C7-85BC-FA732AF32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16941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7B622A-6564-4C54-A5BE-57A8C643C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DD81824-4397-4818-BD99-0EE0007DD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B59BB4B-8B56-45EF-BD53-F76E67D6E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447E1F2-909C-4282-BE09-518B4AD4E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61218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4512D81-2953-486E-972F-1D36C6966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6FB8F15-89DC-49C7-9356-1D5A4DC1D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1AEEBAD-C4CA-4397-88C8-21FFAEBD4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45792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1D0D5-E66A-4D30-B37B-706CCDFD2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31FDB4-9705-4F9E-B9BD-AD97E99FD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4522912-F121-404C-B4DD-DA87269DD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26B2BCA-8DFB-4FF6-B7F4-3095CF2F1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CCECB6-63C5-458C-A8D1-1737BA01B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C651EC2-0AF2-4B6F-8192-E19ACB13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39647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C0E2E1-DC20-45DE-B3E0-09B12525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B07EF39-80CD-47ED-A640-D58036AD0A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0B9DE5C-F40A-48E7-B176-58C7C9DC83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E221368-C74B-4191-BF66-B097EB12C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A3F81A-EFC2-43A7-89AB-134DB5948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E43CAEB-1705-4EC8-8E8E-FE50DA6CA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2794747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3A0A962-F94C-4CF3-AEE1-D2E0D924C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042DD08-0C2B-417C-B1DD-AE31BA6E9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2FAC122-BC16-44DD-B843-4A79EDBEDD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5F16C-4CE3-4872-AAC7-E0E7868F1029}" type="datetimeFigureOut">
              <a:rPr lang="LID4096" smtClean="0"/>
              <a:t>08/08/2024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149265-A192-4FA6-BC81-7FE53FA76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B63C317-D8AD-42B2-927A-C5465BDC9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52BDA-DE11-421D-9254-79D2FA09744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77595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4.png"/><Relationship Id="rId14" Type="http://schemas.openxmlformats.org/officeDocument/2006/relationships/image" Target="../media/image13.svg"/><Relationship Id="rId15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86DF13-E1A0-4006-BF18-178FAEAB6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225025" cy="6858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4DB7DE-9C9A-420D-9A54-EABD33AB8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9944" y="1849366"/>
            <a:ext cx="4393320" cy="4393320"/>
          </a:xfrm>
          <a:prstGeom prst="rect">
            <a:avLst/>
          </a:prstGeom>
          <a:effectLst>
            <a:glow rad="127000">
              <a:schemeClr val="bg1">
                <a:alpha val="98000"/>
              </a:schemeClr>
            </a:glow>
          </a:effectLst>
        </p:spPr>
      </p:pic>
      <p:grpSp>
        <p:nvGrpSpPr>
          <p:cNvPr id="63" name="Групувати 62">
            <a:extLst>
              <a:ext uri="{FF2B5EF4-FFF2-40B4-BE49-F238E27FC236}">
                <a16:creationId xmlns:a16="http://schemas.microsoft.com/office/drawing/2014/main" id="{B4E8F164-B3B3-4998-89EA-4CEE85D20AD6}"/>
              </a:ext>
            </a:extLst>
          </p:cNvPr>
          <p:cNvGrpSpPr/>
          <p:nvPr/>
        </p:nvGrpSpPr>
        <p:grpSpPr>
          <a:xfrm>
            <a:off x="7420359" y="3314605"/>
            <a:ext cx="4094338" cy="3475504"/>
            <a:chOff x="10184277" y="10554992"/>
            <a:chExt cx="4094338" cy="3475504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7073E419-6121-4808-BF67-033D795AC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88F7DDB1-0C61-48C4-A675-D854B15EFE50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FB3105F6-1F52-4A7C-A24B-32EC1B8A5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6056" y="11293075"/>
              <a:ext cx="2598829" cy="2206032"/>
            </a:xfrm>
            <a:prstGeom prst="rect">
              <a:avLst/>
            </a:prstGeom>
            <a:effectLst/>
          </p:spPr>
        </p:pic>
      </p:grp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B322FA6A-26BA-41B2-9923-5CC2FDF77BE8}"/>
              </a:ext>
            </a:extLst>
          </p:cNvPr>
          <p:cNvGrpSpPr/>
          <p:nvPr/>
        </p:nvGrpSpPr>
        <p:grpSpPr>
          <a:xfrm>
            <a:off x="7444854" y="3325375"/>
            <a:ext cx="4094338" cy="3475504"/>
            <a:chOff x="10184277" y="10554992"/>
            <a:chExt cx="4094338" cy="3475504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3F4F489B-4E9D-4059-9392-A65F1A832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5765BCBA-7B27-4143-B8EA-CDD4489B049F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440F2FE9-5344-4D5E-8891-EF52615DF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84277" y="10812998"/>
              <a:ext cx="3013081" cy="3013081"/>
            </a:xfrm>
            <a:prstGeom prst="rect">
              <a:avLst/>
            </a:prstGeom>
            <a:effectLst/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0B365FF6-E7A5-47F0-A425-547AFF00CFE0}"/>
              </a:ext>
            </a:extLst>
          </p:cNvPr>
          <p:cNvGrpSpPr/>
          <p:nvPr/>
        </p:nvGrpSpPr>
        <p:grpSpPr>
          <a:xfrm>
            <a:off x="7420359" y="3331171"/>
            <a:ext cx="4094338" cy="3475504"/>
            <a:chOff x="10184277" y="10554992"/>
            <a:chExt cx="4094338" cy="3475504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2712059-D698-4160-80EF-6CD261AE5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D26C101A-95D1-4A58-A9D8-56DFEF6622DA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BEBA3228-2763-415D-B781-92F6C7A44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07212" y="11118981"/>
              <a:ext cx="2206032" cy="2206032"/>
            </a:xfrm>
            <a:prstGeom prst="rect">
              <a:avLst/>
            </a:prstGeom>
            <a:effectLst/>
          </p:spPr>
        </p:pic>
      </p:grpSp>
      <p:grpSp>
        <p:nvGrpSpPr>
          <p:cNvPr id="72" name="Групувати 71">
            <a:extLst>
              <a:ext uri="{FF2B5EF4-FFF2-40B4-BE49-F238E27FC236}">
                <a16:creationId xmlns:a16="http://schemas.microsoft.com/office/drawing/2014/main" id="{F4326B1D-9658-49E9-901B-BCC2D1C353D8}"/>
              </a:ext>
            </a:extLst>
          </p:cNvPr>
          <p:cNvGrpSpPr/>
          <p:nvPr/>
        </p:nvGrpSpPr>
        <p:grpSpPr>
          <a:xfrm>
            <a:off x="7461205" y="3331171"/>
            <a:ext cx="4094338" cy="3475504"/>
            <a:chOff x="10184277" y="10554992"/>
            <a:chExt cx="4094338" cy="3475504"/>
          </a:xfrm>
        </p:grpSpPr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6DD19182-C1E9-49D8-BB7F-C99A96D2B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74" name="Овал 73">
              <a:extLst>
                <a:ext uri="{FF2B5EF4-FFF2-40B4-BE49-F238E27FC236}">
                  <a16:creationId xmlns:a16="http://schemas.microsoft.com/office/drawing/2014/main" id="{2C5D8615-0C90-45C2-B423-C8B372D361A1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8FE69BEF-4404-4996-BA51-1B18832AD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74441" y="11169649"/>
              <a:ext cx="1928998" cy="1928998"/>
            </a:xfrm>
            <a:prstGeom prst="rect">
              <a:avLst/>
            </a:prstGeom>
            <a:effectLst/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BBB1EE51-8BB6-4390-9215-0241B4861DB8}"/>
              </a:ext>
            </a:extLst>
          </p:cNvPr>
          <p:cNvGrpSpPr/>
          <p:nvPr/>
        </p:nvGrpSpPr>
        <p:grpSpPr>
          <a:xfrm>
            <a:off x="7453030" y="3360956"/>
            <a:ext cx="4094338" cy="3475504"/>
            <a:chOff x="10184277" y="10554992"/>
            <a:chExt cx="4094338" cy="3475504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BFA710A2-1FBF-4626-BA43-5F50949A3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92740850-6642-4BAC-9C24-8EB14907C52C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41A10352-145D-4839-B11F-D6B123167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57913" y="11169649"/>
              <a:ext cx="2206032" cy="2206032"/>
            </a:xfrm>
            <a:prstGeom prst="rect">
              <a:avLst/>
            </a:prstGeom>
            <a:effectLst/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8E01E733-23ED-48A4-A23D-015E43E8947F}"/>
              </a:ext>
            </a:extLst>
          </p:cNvPr>
          <p:cNvGrpSpPr/>
          <p:nvPr/>
        </p:nvGrpSpPr>
        <p:grpSpPr>
          <a:xfrm>
            <a:off x="7453029" y="3371726"/>
            <a:ext cx="4094338" cy="3475504"/>
            <a:chOff x="10184277" y="10554992"/>
            <a:chExt cx="4094338" cy="3475504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F877235C-6C12-45CB-B84A-57ACF3A8B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84277" y="10554992"/>
              <a:ext cx="4094338" cy="3475504"/>
            </a:xfrm>
            <a:prstGeom prst="rect">
              <a:avLst/>
            </a:prstGeom>
          </p:spPr>
        </p:pic>
        <p:sp>
          <p:nvSpPr>
            <p:cNvPr id="82" name="Овал 81">
              <a:extLst>
                <a:ext uri="{FF2B5EF4-FFF2-40B4-BE49-F238E27FC236}">
                  <a16:creationId xmlns:a16="http://schemas.microsoft.com/office/drawing/2014/main" id="{EDBD0FEB-5690-4130-8A71-9DF31819C521}"/>
                </a:ext>
              </a:extLst>
            </p:cNvPr>
            <p:cNvSpPr/>
            <p:nvPr/>
          </p:nvSpPr>
          <p:spPr>
            <a:xfrm>
              <a:off x="10613935" y="11169649"/>
              <a:ext cx="2250010" cy="224423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68ABF539-12E6-4EFA-8472-7300B3609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57913" y="11169649"/>
              <a:ext cx="2206032" cy="2206032"/>
            </a:xfrm>
            <a:prstGeom prst="rect">
              <a:avLst/>
            </a:prstGeom>
            <a:effectLst/>
          </p:spPr>
        </p:pic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875898B-7243-41CA-A972-0AFCBA68304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4181863" y="724609"/>
            <a:ext cx="5105328" cy="5374029"/>
          </a:xfrm>
          <a:prstGeom prst="rect">
            <a:avLst/>
          </a:prstGeom>
        </p:spPr>
      </p:pic>
      <p:pic>
        <p:nvPicPr>
          <p:cNvPr id="31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1467642" y="0"/>
            <a:ext cx="757382" cy="743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Picture 105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7953" y="3145952"/>
            <a:ext cx="208597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1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-0.32747 -0.111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5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-0.32748 -0.1115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557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-0.3358 -0.1106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97" y="-553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6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-0.45938 -0.1481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69" y="-740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7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-0.45573 -0.1372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86" y="-6875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7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45795 -0.1571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04" y="-787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8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Марианна</cp:lastModifiedBy>
  <cp:revision>13</cp:revision>
  <dcterms:created xsi:type="dcterms:W3CDTF">2024-08-08T13:20:05Z</dcterms:created>
  <dcterms:modified xsi:type="dcterms:W3CDTF">2024-08-08T18:44:26Z</dcterms:modified>
</cp:coreProperties>
</file>