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221064" y="275239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9"/>
          <p:cNvSpPr/>
          <p:nvPr/>
        </p:nvSpPr>
        <p:spPr>
          <a:xfrm>
            <a:off x="221064" y="4391098"/>
            <a:ext cx="482793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21064" y="2311968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75" y="2387144"/>
            <a:ext cx="1358607" cy="13586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1012" y="3707053"/>
            <a:ext cx="140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104562" y="268253"/>
            <a:ext cx="4089679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685" y="356210"/>
            <a:ext cx="1430693" cy="143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94" y="1649067"/>
            <a:ext cx="100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МАЛЫШ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5135017" y="2307540"/>
            <a:ext cx="409035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b="24493"/>
          <a:stretch>
            <a:fillRect/>
          </a:stretch>
        </p:blipFill>
        <p:spPr>
          <a:xfrm>
            <a:off x="271736" y="4937385"/>
            <a:ext cx="1593217" cy="81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5504" y="576074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ПОСУДА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: округлені кути 44"/>
          <p:cNvSpPr/>
          <p:nvPr/>
        </p:nvSpPr>
        <p:spPr>
          <a:xfrm>
            <a:off x="5113935" y="4403970"/>
            <a:ext cx="4090354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7758969" y="5786002"/>
            <a:ext cx="956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ГИТАРА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C:\Users\yanag\OneDrive\Робочий стіл\Picture1.pngPicture1"/>
          <p:cNvPicPr>
            <a:picLocks noChangeAspect="1"/>
          </p:cNvPicPr>
          <p:nvPr/>
        </p:nvPicPr>
        <p:blipFill>
          <a:blip r:embed="rId6"/>
          <a:srcRect l="2698" r="6902" b="-6753"/>
          <a:stretch>
            <a:fillRect/>
          </a:stretch>
        </p:blipFill>
        <p:spPr>
          <a:xfrm rot="17460000">
            <a:off x="7663815" y="4645025"/>
            <a:ext cx="1267460" cy="112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1013" r="5672" b="14692"/>
          <a:stretch>
            <a:fillRect/>
          </a:stretch>
        </p:blipFill>
        <p:spPr>
          <a:xfrm>
            <a:off x="5583682" y="509743"/>
            <a:ext cx="1419765" cy="11897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955090" y="1656147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7495" y="448852"/>
            <a:ext cx="1321298" cy="132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8578" y="164906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5" y="4407655"/>
            <a:ext cx="1496557" cy="14965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47523" y="5755363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323"/>
          <a:stretch>
            <a:fillRect/>
          </a:stretch>
        </p:blipFill>
        <p:spPr>
          <a:xfrm>
            <a:off x="5727202" y="2404872"/>
            <a:ext cx="1003438" cy="13697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840893" y="3718894"/>
            <a:ext cx="86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КРОХА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-6407" r="13761" b="-4571"/>
          <a:stretch>
            <a:fillRect/>
          </a:stretch>
        </p:blipFill>
        <p:spPr>
          <a:xfrm>
            <a:off x="7691325" y="2478885"/>
            <a:ext cx="824039" cy="128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966" y="3725010"/>
            <a:ext cx="98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58" y="1315655"/>
            <a:ext cx="3870648" cy="3944476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4165" y="2386965"/>
            <a:ext cx="19621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7.40741E-7 L -0.29493 0.2932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465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 L -0.30352 0.29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44444E-6 L -0.43229 0.60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039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6 L -0.42447 0.595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7037E-7 L -0.17369 -0.602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011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11111E-6 L -0.16888 -0.603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96296E-6 L -0.30339 -0.3113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557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85185E-6 L -0.3039 -0.306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81481E-6 L -0.33125 -0.2983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493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93 0.00393 L -0.33893 -0.3037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59259E-6 L -0.31744 0.304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520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07407E-6 L -0.31588 0.2930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13" grpId="0"/>
      <p:bldP spid="50" grpId="0"/>
      <p:bldP spid="50" grpId="1"/>
      <p:bldP spid="55" grpId="0"/>
      <p:bldP spid="55" grpId="1"/>
      <p:bldP spid="14" grpId="0"/>
      <p:bldP spid="14" grpId="1"/>
      <p:bldP spid="47" grpId="0"/>
      <p:bldP spid="47" grpId="1"/>
      <p:bldP spid="49" grpId="0"/>
      <p:bldP spid="4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Presentation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35</cp:revision>
  <dcterms:created xsi:type="dcterms:W3CDTF">2024-04-13T10:22:00Z</dcterms:created>
  <dcterms:modified xsi:type="dcterms:W3CDTF">2024-07-05T11:54:47Z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618516FC4F6044B0AC1AD196CAD54CCB_12</vt:lpwstr>
  </property>
  <property fmtid="{D5CDD505-2E9C-101B-9397-08002B2CF9AE}" pid="3" name="KSOProductBuildVer">
    <vt:lpwstr>1033-12.2.0.17119</vt:lpwstr>
  </property>
</Properties>
</file>