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3525" autoAdjust="0"/>
  </p:normalViewPr>
  <p:slideViewPr>
    <p:cSldViewPr snapToGrid="0" showGuides="1">
      <p:cViewPr varScale="1">
        <p:scale>
          <a:sx n="101" d="100"/>
          <a:sy n="101" d="100"/>
        </p:scale>
        <p:origin x="91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2DF068-30AC-4326-9D86-712DB618BFE2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BD838-BDC7-46E9-8F0E-9252B3E1BAC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1018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D838-BDC7-46E9-8F0E-9252B3E1BAC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70585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5BD712-9C80-A393-D057-3C45CE672F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AA458B-7AE7-87A9-0644-097C8A770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73D0CE-6E31-79FE-DC08-A31F00ACC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2D519F-4DB0-E721-8EED-884766F84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AF4691-B432-2E21-1770-1C49BA283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97504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DF907E-E0D6-0E08-020D-DE8094332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EE9025-8924-9BA9-FDBB-09790B8BD2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5D2711-7942-43B1-1296-EE6FB8886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385A58-7F29-54DC-1FFF-F1991213C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EEA2-E35C-B382-7D71-5383AA099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51875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6F7AAB-9275-6283-BC69-C18DFF2B34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635737-911C-B984-BECA-D0C5CEA82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C88060-931B-08D4-FCEB-BBC442980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86DCCB-A894-FC8E-C025-0B1A8CBEA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F95CCA-8996-4BD5-67EA-0B89D5D65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6309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78191A-14F9-E4F0-D079-863CC1B09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83ED1E-9125-BFD6-1DBD-67FC4B271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01B596-8CAA-1C2E-5114-56D461DA5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34178D-912D-C1AF-634C-133291110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CEC2E4-11D9-1E5B-D752-403F94A66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9641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D8CDD-5759-F541-D6F1-B06636585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DAEF83-C2FE-90B1-A5E1-F86040F80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A612EE-1A33-34DC-062E-17220999D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6E26CC-A450-3220-3F7D-2695E7382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5C5136-FAE9-64F9-9803-C6CE9F1DA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966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5C361B-E469-CDC0-5390-18D73F312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F80395-F757-C3F4-1E8C-2324353C7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20ACC1D-51BD-D98A-9A66-2DCF8E6B16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EBB61F-5A18-3A57-CC72-CDAE44845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87B67D-DCCA-4E63-40A7-6F5633670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CE50B5-5816-F461-7FD9-F4534CD17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6815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4C36F1-17FF-692F-C9DA-26673FF7D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DAD77A-13D4-A43A-D3B9-A975A13C3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B16764-804A-EEF5-CBEA-2CAB1027B3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69A563A-AFA4-67F3-AE41-CBC15F0157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06ACC6-D71E-72E7-5722-BECFF7E32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94186C6-41AE-522D-BBFA-AF9043434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EC06E4E-98D8-6D3F-FE5A-AA62B5840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C09503-4DDC-7657-DD5C-891F470C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1880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E16D3-091B-5EE5-B5A8-6287C92EF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FEFFAA1-3211-861D-8D0C-15B21D013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CAD4E52-AC64-8C6D-D19C-9731DB11C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5F6DEE9-F1AF-826E-032A-46D6D302D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629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5AE0235-2B0D-0C6C-B9B7-5065B7273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0EF08D-3FA3-002E-AD5E-3CA1237A7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D30B7A-5B65-7E07-8842-7E704BD34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5856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01B5AE-A19E-62EB-C54B-566A24708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81AB70-B3B2-35B6-6B76-3E7F9C7D7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4D0002-FD67-F1CC-2B4E-5C5A3F8435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774259-9526-AB7E-78FB-F382E4C8C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CD285D-6357-E9A3-7645-A48140AF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EA978E-23E2-6AA5-F434-AD5561AB1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7825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439509-FCF4-CB93-095E-09A267439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8DE6B84-A673-C9E2-883F-7D71A18FB2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806986-66A1-FEF5-C38D-6DBC2B549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3CD1E0-5F06-FC6C-F6FE-08DD5A7A8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E728F5-19E0-6E47-7DC1-75543B458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842D68-0ABD-3E95-8974-CF65C09B3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720926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8A6FF8-8751-D770-6A00-589D038AD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B0BF2F-3E8D-B0E0-AC27-91246184F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07CCA7-1AA9-CD81-36E7-164668A626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D1A91A-83CE-49CB-80C4-4781C5F29EB1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ACAFED-939A-8E06-FEC4-199FF9DE6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470BEB-D781-02F3-3D26-D83A652F3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3119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Relationship Id="rId43" Type="http://schemas.openxmlformats.org/officeDocument/2006/relationships/image" Target="../media/image41.png"/><Relationship Id="rId44" Type="http://schemas.openxmlformats.org/officeDocument/2006/relationships/image" Target="../media/image42.png"/><Relationship Id="rId45" Type="http://schemas.openxmlformats.org/officeDocument/2006/relationships/image" Target="../media/image43.png"/><Relationship Id="rId46" Type="http://schemas.openxmlformats.org/officeDocument/2006/relationships/image" Target="../media/image44.png"/><Relationship Id="rId47" Type="http://schemas.openxmlformats.org/officeDocument/2006/relationships/image" Target="../media/image45.png"/><Relationship Id="rId48" Type="http://schemas.openxmlformats.org/officeDocument/2006/relationships/image" Target="../media/image46.png"/><Relationship Id="rId49" Type="http://schemas.openxmlformats.org/officeDocument/2006/relationships/image" Target="../media/image47.png"/><Relationship Id="rId50" Type="http://schemas.openxmlformats.org/officeDocument/2006/relationships/image" Target="../media/image48.png"/><Relationship Id="rId51" Type="http://schemas.openxmlformats.org/officeDocument/2006/relationships/image" Target="../media/image49.png"/><Relationship Id="rId52" Type="http://schemas.openxmlformats.org/officeDocument/2006/relationships/image" Target="../media/image50.png"/><Relationship Id="rId53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00737B-AF39-4F88-806A-F15CAAB4A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BE8744BA-9F2C-6DBD-95E5-79681BD793D0}"/>
              </a:ext>
            </a:extLst>
          </p:cNvPr>
          <p:cNvSpPr/>
          <p:nvPr/>
        </p:nvSpPr>
        <p:spPr>
          <a:xfrm>
            <a:off x="2320413" y="752168"/>
            <a:ext cx="7551174" cy="15338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DB9A353-A89E-EAD1-DFE0-923595E78ABB}"/>
              </a:ext>
            </a:extLst>
          </p:cNvPr>
          <p:cNvSpPr/>
          <p:nvPr/>
        </p:nvSpPr>
        <p:spPr>
          <a:xfrm>
            <a:off x="682609" y="3454400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61AC8A5-9C11-1ACD-CC08-27E75A8EC348}"/>
              </a:ext>
            </a:extLst>
          </p:cNvPr>
          <p:cNvSpPr/>
          <p:nvPr/>
        </p:nvSpPr>
        <p:spPr>
          <a:xfrm>
            <a:off x="682608" y="5154766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B92E032A-BA83-3B9B-18A6-F97D41B8A15C}"/>
              </a:ext>
            </a:extLst>
          </p:cNvPr>
          <p:cNvSpPr/>
          <p:nvPr/>
        </p:nvSpPr>
        <p:spPr>
          <a:xfrm>
            <a:off x="6794007" y="3454400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803AE0C2-1194-8A0B-0086-BD9010D66795}"/>
              </a:ext>
            </a:extLst>
          </p:cNvPr>
          <p:cNvSpPr/>
          <p:nvPr/>
        </p:nvSpPr>
        <p:spPr>
          <a:xfrm>
            <a:off x="6794006" y="5154766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B341348-D7D6-5307-50C6-FB5851D72C18}"/>
              </a:ext>
            </a:extLst>
          </p:cNvPr>
          <p:cNvGrpSpPr/>
          <p:nvPr/>
        </p:nvGrpSpPr>
        <p:grpSpPr>
          <a:xfrm>
            <a:off x="2361656" y="730131"/>
            <a:ext cx="7410088" cy="1555869"/>
            <a:chOff x="2361656" y="730131"/>
            <a:chExt cx="7410088" cy="1555869"/>
          </a:xfrm>
        </p:grpSpPr>
        <p:pic>
          <p:nvPicPr>
            <p:cNvPr id="7" name="Рисунок 6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244627-2E82-21A2-2C72-C47B06BB9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1154" y="766477"/>
              <a:ext cx="1443937" cy="1443937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инструмент, топ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B12F150-D113-A6A9-16FF-65A3874B4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4537" y="730131"/>
              <a:ext cx="1555869" cy="1555869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ручка, пишущий прибор, искусство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2A7B78-EF3B-8F41-2200-DE4115A7A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5580" y="959830"/>
              <a:ext cx="886164" cy="1132815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транспорт, шина, транспортное средство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568D913-17F6-06BC-140B-4F71AD02B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8080" y="766477"/>
              <a:ext cx="1417500" cy="1417500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мультфильм, графическая вставка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7F7390D-97B6-0927-98EF-E660B5392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8590" y="871700"/>
              <a:ext cx="1294767" cy="1294767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78A152-8BFD-A0E9-DF9F-78293B2A8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1656" y="804270"/>
              <a:ext cx="1443937" cy="1443937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F41AF34-C857-9C6B-E33F-E80E59E6DB65}"/>
              </a:ext>
            </a:extLst>
          </p:cNvPr>
          <p:cNvGrpSpPr/>
          <p:nvPr/>
        </p:nvGrpSpPr>
        <p:grpSpPr>
          <a:xfrm>
            <a:off x="669909" y="5223620"/>
            <a:ext cx="4628534" cy="971836"/>
            <a:chOff x="705467" y="3519387"/>
            <a:chExt cx="4628534" cy="971836"/>
          </a:xfrm>
        </p:grpSpPr>
        <p:pic>
          <p:nvPicPr>
            <p:cNvPr id="23" name="Рисунок 22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10D1CD0-1536-1661-6F91-E817F5700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73384" y="3542090"/>
              <a:ext cx="901921" cy="901920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инструмент, топ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8743BA-6201-E71A-2A9F-14F6AC26E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18862" y="3519387"/>
              <a:ext cx="971836" cy="971836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ручка, пишущий прибор, искусство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F205495-77A4-500F-2AED-A3D098FA5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80480" y="3662863"/>
              <a:ext cx="553521" cy="707586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транспорт, шина, транспортное средство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5DE6C0-D2A9-1504-6E6B-4F6AAA75F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95072" y="3542090"/>
              <a:ext cx="885407" cy="885407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мультфильм, графическая вставка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AF7120-4867-5B11-0486-FD0AB01FC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39653" y="3607815"/>
              <a:ext cx="808745" cy="808745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CDC066-729D-6F77-591E-326028397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05467" y="3565696"/>
              <a:ext cx="901921" cy="901920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7A897E42-A994-436C-FBAD-159919EE1B9F}"/>
              </a:ext>
            </a:extLst>
          </p:cNvPr>
          <p:cNvGrpSpPr/>
          <p:nvPr/>
        </p:nvGrpSpPr>
        <p:grpSpPr>
          <a:xfrm>
            <a:off x="701920" y="3507023"/>
            <a:ext cx="4860551" cy="997156"/>
            <a:chOff x="705467" y="3514967"/>
            <a:chExt cx="4860551" cy="997156"/>
          </a:xfrm>
        </p:grpSpPr>
        <p:pic>
          <p:nvPicPr>
            <p:cNvPr id="53" name="Рисунок 52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E2CD2F-807A-3BDB-A5A6-71371C3B3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93150" y="3514967"/>
              <a:ext cx="901921" cy="901920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54" name="Рисунок 53" descr="Изображение выглядит как инструмент, топ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7956214-A9EC-BD3A-1B0F-DC99C4ACE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94182" y="3540287"/>
              <a:ext cx="971836" cy="971836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55" name="Рисунок 54" descr="Изображение выглядит как ручка, пишущий прибор, искусство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8CFBC-F2A8-6C54-3BCD-0B26717D8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90787" y="3662862"/>
              <a:ext cx="553521" cy="707586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транспорт, шина, транспортное средство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6105DB-45D2-BCB0-55FE-7DCA0F208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95072" y="3542090"/>
              <a:ext cx="885407" cy="885407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мультфильм, графическая вставка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6D2D66D-6454-A605-2D45-AB330A46F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82041" y="3572905"/>
              <a:ext cx="808745" cy="808745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97FEF01-421F-EA5F-1C88-985CD1B41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05467" y="3565696"/>
              <a:ext cx="901921" cy="901920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8CF9C1BD-D01E-1B7F-82FC-C98C28A68199}"/>
              </a:ext>
            </a:extLst>
          </p:cNvPr>
          <p:cNvGrpSpPr/>
          <p:nvPr/>
        </p:nvGrpSpPr>
        <p:grpSpPr>
          <a:xfrm>
            <a:off x="6824395" y="3498874"/>
            <a:ext cx="4620278" cy="979500"/>
            <a:chOff x="713723" y="3491992"/>
            <a:chExt cx="4620278" cy="979500"/>
          </a:xfrm>
        </p:grpSpPr>
        <p:pic>
          <p:nvPicPr>
            <p:cNvPr id="60" name="Рисунок 59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221C6E1-86DD-0AE3-EA72-F7C497874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91872" y="3494909"/>
              <a:ext cx="901921" cy="901920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инструмент, топ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6A4B4B3-9851-CA1A-2241-A629ABF91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9695" y="3491992"/>
              <a:ext cx="971836" cy="971836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ручка, пишущий прибор, искусство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DB7BA2-F381-FD4B-E763-1FDBE4BD2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80480" y="3662863"/>
              <a:ext cx="553521" cy="707586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транспорт, шина, транспортное средство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34BE35-38B3-8DE1-5909-D91295DEA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3723" y="3548818"/>
              <a:ext cx="885407" cy="885407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мультфильм, графическая вставка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D179987-A215-3C22-5435-D60259E63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83127" y="3563816"/>
              <a:ext cx="808745" cy="808745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BF5609-F5A2-7955-199D-97284DE34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836176" y="3569572"/>
              <a:ext cx="901921" cy="901920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4FBB6912-E6A7-9502-AC75-3A4BE9EDFA1C}"/>
              </a:ext>
            </a:extLst>
          </p:cNvPr>
          <p:cNvGrpSpPr/>
          <p:nvPr/>
        </p:nvGrpSpPr>
        <p:grpSpPr>
          <a:xfrm>
            <a:off x="6898691" y="5177311"/>
            <a:ext cx="4598003" cy="978726"/>
            <a:chOff x="788019" y="3519387"/>
            <a:chExt cx="4598003" cy="978726"/>
          </a:xfrm>
        </p:grpSpPr>
        <p:pic>
          <p:nvPicPr>
            <p:cNvPr id="67" name="Рисунок 66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DA7D7B5-EFFF-B72E-FA81-37046971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73384" y="3542090"/>
              <a:ext cx="901921" cy="901920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инструмент, топ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B208038-E716-A117-2AE7-CB17F8BE7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18862" y="3519387"/>
              <a:ext cx="971836" cy="971836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69" name="Рисунок 68" descr="Изображение выглядит как ручка, пишущий прибор, искусство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A2FB34-C366-EA21-3559-2D3F54F93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60824" y="3636662"/>
              <a:ext cx="553521" cy="707586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70" name="Рисунок 69" descr="Изображение выглядит как транспорт, шина, транспортное средство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51A22CD-BC28-D33C-3F40-A20A38322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00615" y="3596193"/>
              <a:ext cx="885407" cy="885407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мультфильм, графическая вставка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715946-203C-49B3-4DDE-70DB1A4F4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31512" y="3605074"/>
              <a:ext cx="808745" cy="808745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C3F408-5DEE-650F-9740-581A23920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88019" y="3596193"/>
              <a:ext cx="901921" cy="901920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</p:grp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A0D86263-0A29-1E5A-F5AE-0114F5AF83C1}"/>
              </a:ext>
            </a:extLst>
          </p:cNvPr>
          <p:cNvSpPr/>
          <p:nvPr/>
        </p:nvSpPr>
        <p:spPr>
          <a:xfrm>
            <a:off x="682607" y="5148290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55791B53-184B-4590-7FA8-FD1B778DE15C}"/>
              </a:ext>
            </a:extLst>
          </p:cNvPr>
          <p:cNvSpPr/>
          <p:nvPr/>
        </p:nvSpPr>
        <p:spPr>
          <a:xfrm>
            <a:off x="6803610" y="3444883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A62C6FA0-0CBE-41B3-9AB9-4F023451927D}"/>
              </a:ext>
            </a:extLst>
          </p:cNvPr>
          <p:cNvSpPr/>
          <p:nvPr/>
        </p:nvSpPr>
        <p:spPr>
          <a:xfrm>
            <a:off x="6803610" y="5148290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9145D81E-BC5B-8FAF-1A93-70B8FE2F2E3A}"/>
              </a:ext>
            </a:extLst>
          </p:cNvPr>
          <p:cNvSpPr/>
          <p:nvPr/>
        </p:nvSpPr>
        <p:spPr>
          <a:xfrm>
            <a:off x="682607" y="3466021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411EE1E-E5F6-EAC2-AF76-C0748998C6EB}"/>
              </a:ext>
            </a:extLst>
          </p:cNvPr>
          <p:cNvGrpSpPr/>
          <p:nvPr/>
        </p:nvGrpSpPr>
        <p:grpSpPr>
          <a:xfrm>
            <a:off x="2237178" y="731250"/>
            <a:ext cx="7673008" cy="1571580"/>
            <a:chOff x="2237178" y="731250"/>
            <a:chExt cx="7673008" cy="1571580"/>
          </a:xfrm>
        </p:grpSpPr>
        <p:pic>
          <p:nvPicPr>
            <p:cNvPr id="12" name="Рисунок 11" descr="Изображение выглядит как инструмент, ще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82B051-F247-9939-CFEF-31217AD3C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7809" y="768997"/>
              <a:ext cx="1533833" cy="1533833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млекопитающее, рептилия, змея, Чешуйчат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CD0BBB-736A-8BF7-01AB-04A986C35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2190" y="784291"/>
              <a:ext cx="1484106" cy="1484106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AFD8B3-4ADB-5BFB-292C-5BC8BC2B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3456" y="756100"/>
              <a:ext cx="1546730" cy="1546730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еда, десерт, Легкая закуска, выпе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262ED31-511B-43C0-E168-2940720BC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1005" y="756113"/>
              <a:ext cx="1484105" cy="1484105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фрукт, еда, тома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E1AA9CB-F8FE-576B-E9BD-238574F86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3155" y="801894"/>
              <a:ext cx="1484106" cy="1484106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фрукт, сок, яблок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751EAB0-A935-982D-D3EA-8CD01E041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7178" y="731250"/>
              <a:ext cx="1533832" cy="1533832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B87E8102-869C-BA53-D233-B5176268FFF2}"/>
              </a:ext>
            </a:extLst>
          </p:cNvPr>
          <p:cNvGrpSpPr/>
          <p:nvPr/>
        </p:nvGrpSpPr>
        <p:grpSpPr>
          <a:xfrm>
            <a:off x="646400" y="3519893"/>
            <a:ext cx="4754160" cy="976707"/>
            <a:chOff x="646400" y="3519893"/>
            <a:chExt cx="4754160" cy="976707"/>
          </a:xfrm>
        </p:grpSpPr>
        <p:pic>
          <p:nvPicPr>
            <p:cNvPr id="33" name="Рисунок 32" descr="Изображение выглядит как инструмент, ще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1E7186C-CC4E-B983-A123-EE485A078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47246" y="3553995"/>
              <a:ext cx="942605" cy="94260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4" name="Рисунок 33" descr="Изображение выглядит как млекопитающее, рептилия, змея, Чешуйчат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5631428-5D7F-8EF3-C29C-40FBA1274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19060" y="3573649"/>
              <a:ext cx="912046" cy="912046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B260320-B2BD-6013-6CE8-08ED2FDF8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50029" y="3535164"/>
              <a:ext cx="950531" cy="950531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еда, десерт, Легкая закуска, выпе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CFE330-2605-3AE9-A003-78E9C96EA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06325" y="3545101"/>
              <a:ext cx="912045" cy="912045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фрукт, еда, тома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E378518-E69C-A3DD-8680-ED30D0E6E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58165" y="3554406"/>
              <a:ext cx="912046" cy="912046"/>
            </a:xfrm>
            <a:prstGeom prst="rect">
              <a:avLst/>
            </a:prstGeom>
            <a:scene3d>
              <a:camera prst="isometricOffAxis1Left"/>
              <a:lightRig rig="threePt" dir="t"/>
            </a:scene3d>
          </p:spPr>
        </p:pic>
        <p:pic>
          <p:nvPicPr>
            <p:cNvPr id="38" name="Рисунок 37" descr="Изображение выглядит как фрукт, сок, яблок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E9B1D1-EC5B-2988-1D1F-DCE876E40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6400" y="3519893"/>
              <a:ext cx="942604" cy="942604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22854267-9B58-63A8-53E8-AF689C413CB5}"/>
              </a:ext>
            </a:extLst>
          </p:cNvPr>
          <p:cNvGrpSpPr/>
          <p:nvPr/>
        </p:nvGrpSpPr>
        <p:grpSpPr>
          <a:xfrm>
            <a:off x="678377" y="5236427"/>
            <a:ext cx="4645929" cy="970483"/>
            <a:chOff x="678377" y="3523138"/>
            <a:chExt cx="4645929" cy="970483"/>
          </a:xfrm>
        </p:grpSpPr>
        <p:pic>
          <p:nvPicPr>
            <p:cNvPr id="40" name="Рисунок 39" descr="Изображение выглядит как инструмент, ще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77C83F-AE38-59A5-E10D-01F707D6F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66380" y="3543090"/>
              <a:ext cx="942605" cy="942605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млекопитающее, рептилия, змея, Чешуйчат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040F72-FAC8-812B-9B1F-47EBC4D1E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8377" y="3523138"/>
              <a:ext cx="912046" cy="912046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F4C7984-B269-239A-A1B1-F3B533644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63487" y="3543090"/>
              <a:ext cx="950531" cy="950531"/>
            </a:xfrm>
            <a:prstGeom prst="rect">
              <a:avLst/>
            </a:prstGeom>
            <a:scene3d>
              <a:camera prst="perspectiveHeroicExtremeRightFacing"/>
              <a:lightRig rig="threePt" dir="t"/>
            </a:scene3d>
          </p:spPr>
        </p:pic>
        <p:pic>
          <p:nvPicPr>
            <p:cNvPr id="43" name="Рисунок 42" descr="Изображение выглядит как еда, десерт, Легкая закуска, выпе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0FEBF7F-5038-AC6B-AD0F-789C09FE1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12261" y="3562955"/>
              <a:ext cx="912045" cy="912045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44" name="Рисунок 43" descr="Изображение выглядит как фрукт, еда, тома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6B6FC7-BA0A-257B-C256-A0DF6CB9F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12105" y="3563307"/>
              <a:ext cx="912046" cy="912046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фрукт, сок, яблок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2B0160-C9DD-3CDB-C66B-3310BB31A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710150" y="3548028"/>
              <a:ext cx="942604" cy="942604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CC96993F-9A15-8E80-1264-981093733F51}"/>
              </a:ext>
            </a:extLst>
          </p:cNvPr>
          <p:cNvGrpSpPr/>
          <p:nvPr/>
        </p:nvGrpSpPr>
        <p:grpSpPr>
          <a:xfrm>
            <a:off x="6781767" y="3507807"/>
            <a:ext cx="4663508" cy="964370"/>
            <a:chOff x="646400" y="3502089"/>
            <a:chExt cx="4663508" cy="964370"/>
          </a:xfrm>
        </p:grpSpPr>
        <p:pic>
          <p:nvPicPr>
            <p:cNvPr id="47" name="Рисунок 46" descr="Изображение выглядит как инструмент, ще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79744FA-79A3-BC5F-9498-56E26C6B4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07634" y="3502089"/>
              <a:ext cx="942605" cy="942605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млекопитающее, рептилия, змея, Чешуйчат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EF5B7E-F80D-2FCB-1858-37F1E3F3F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7882" y="3524625"/>
              <a:ext cx="912046" cy="912046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9" name="Рисунок 48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5DF0D5-FD4E-C4CC-9292-DD78677FD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13389" y="3515928"/>
              <a:ext cx="950531" cy="950531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еда, десерт, Легкая закуска, выпе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607B5EF-390B-EF18-A8A0-6D4960F84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8132" y="3554329"/>
              <a:ext cx="912045" cy="912045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фрукт, еда, тома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1E0D9C-C847-0404-3E05-901520227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97862" y="3524625"/>
              <a:ext cx="912046" cy="912046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78" name="Рисунок 77" descr="Изображение выглядит как фрукт, сок, яблок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5C425E-1978-4FB5-B4A6-F9344317C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6400" y="3519893"/>
              <a:ext cx="942604" cy="94260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CEB8DE5D-CBD5-6F89-BAE7-87256F1E522E}"/>
              </a:ext>
            </a:extLst>
          </p:cNvPr>
          <p:cNvGrpSpPr/>
          <p:nvPr/>
        </p:nvGrpSpPr>
        <p:grpSpPr>
          <a:xfrm>
            <a:off x="6755758" y="5203831"/>
            <a:ext cx="4715387" cy="965802"/>
            <a:chOff x="646400" y="3519893"/>
            <a:chExt cx="4715387" cy="965802"/>
          </a:xfrm>
        </p:grpSpPr>
        <p:pic>
          <p:nvPicPr>
            <p:cNvPr id="80" name="Рисунок 79" descr="Изображение выглядит как инструмент, ще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47ADF7-B02B-1C55-4553-D1608093E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66380" y="3543090"/>
              <a:ext cx="942605" cy="942605"/>
            </a:xfrm>
            <a:prstGeom prst="rect">
              <a:avLst/>
            </a:prstGeom>
          </p:spPr>
        </p:pic>
        <p:pic>
          <p:nvPicPr>
            <p:cNvPr id="81" name="Рисунок 80" descr="Изображение выглядит как млекопитающее, рептилия, змея, Чешуйчат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22142D-2465-BAEA-996E-7A409AF43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51214" y="3552489"/>
              <a:ext cx="912046" cy="912046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82" name="Рисунок 81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03B000-60F9-8451-5528-6613640EA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11256" y="3535164"/>
              <a:ext cx="950531" cy="950531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83" name="Рисунок 82" descr="Изображение выглядит как еда, десерт, Легкая закуска, выпе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73E1596-11AC-527B-2C63-430549DFB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23136" y="3535172"/>
              <a:ext cx="912045" cy="912045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фрукт, еда, тома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DD9A0BC-CB07-7EB3-E040-01805A8E9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12105" y="3563307"/>
              <a:ext cx="912046" cy="912046"/>
            </a:xfrm>
            <a:prstGeom prst="rect">
              <a:avLst/>
            </a:prstGeom>
          </p:spPr>
        </p:pic>
        <p:pic>
          <p:nvPicPr>
            <p:cNvPr id="85" name="Рисунок 84" descr="Изображение выглядит как фрукт, сок, яблок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7F49E6-73CB-E410-C406-2626893A4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6400" y="3519893"/>
              <a:ext cx="942604" cy="942604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5C8F88C2-F2DE-CD05-5299-10C6E222ECA8}"/>
              </a:ext>
            </a:extLst>
          </p:cNvPr>
          <p:cNvSpPr/>
          <p:nvPr/>
        </p:nvSpPr>
        <p:spPr>
          <a:xfrm>
            <a:off x="6794005" y="5158057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313EF3C3-19E9-7257-4889-37BADBDE6051}"/>
              </a:ext>
            </a:extLst>
          </p:cNvPr>
          <p:cNvSpPr/>
          <p:nvPr/>
        </p:nvSpPr>
        <p:spPr>
          <a:xfrm>
            <a:off x="6806174" y="3446851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7DED016-E515-3699-2432-FF8E7A3788CE}"/>
              </a:ext>
            </a:extLst>
          </p:cNvPr>
          <p:cNvSpPr/>
          <p:nvPr/>
        </p:nvSpPr>
        <p:spPr>
          <a:xfrm>
            <a:off x="676348" y="515431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60BDA14-2950-DA0D-B103-1DD5A6905288}"/>
              </a:ext>
            </a:extLst>
          </p:cNvPr>
          <p:cNvSpPr/>
          <p:nvPr/>
        </p:nvSpPr>
        <p:spPr>
          <a:xfrm>
            <a:off x="678871" y="3468037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8E4C3E1A-6235-74FB-5AF8-DECE3881E03B}"/>
              </a:ext>
            </a:extLst>
          </p:cNvPr>
          <p:cNvGrpSpPr/>
          <p:nvPr/>
        </p:nvGrpSpPr>
        <p:grpSpPr>
          <a:xfrm>
            <a:off x="2291044" y="723887"/>
            <a:ext cx="7618034" cy="1617766"/>
            <a:chOff x="2281617" y="639302"/>
            <a:chExt cx="8149518" cy="1730632"/>
          </a:xfrm>
        </p:grpSpPr>
        <p:pic>
          <p:nvPicPr>
            <p:cNvPr id="91" name="Рисунок 90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0617DD-DCDA-3217-04EF-D68B15D8E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8333" y="639302"/>
              <a:ext cx="1592802" cy="1592802"/>
            </a:xfrm>
            <a:prstGeom prst="rect">
              <a:avLst/>
            </a:prstGeom>
          </p:spPr>
        </p:pic>
        <p:pic>
          <p:nvPicPr>
            <p:cNvPr id="92" name="Рисунок 91" descr="Изображение выглядит как мультфильм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4900D3-D8B2-47C8-68E0-B4A3C9407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6852" y="687906"/>
              <a:ext cx="1680884" cy="1680884"/>
            </a:xfrm>
            <a:prstGeom prst="rect">
              <a:avLst/>
            </a:prstGeom>
          </p:spPr>
        </p:pic>
        <p:pic>
          <p:nvPicPr>
            <p:cNvPr id="93" name="Рисунок 92" descr="Изображение выглядит как мультфильм, Фигурка животного, лягушка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B7AA49-A164-2C49-251E-858BF7E50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6872" y="639302"/>
              <a:ext cx="1680884" cy="1680884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строительство, окно, имуществ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BAC79F7-5CCB-FE1B-496F-3A8764F01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8733" y="689050"/>
              <a:ext cx="1680884" cy="1680884"/>
            </a:xfrm>
            <a:prstGeom prst="rect">
              <a:avLst/>
            </a:prstGeom>
          </p:spPr>
        </p:pic>
        <p:pic>
          <p:nvPicPr>
            <p:cNvPr id="95" name="Рисунок 94" descr="Изображение выглядит как Прямо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0E909FC-D918-0DCB-8F6E-C843FE8F8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7363" y="745939"/>
              <a:ext cx="1496545" cy="1496545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снимок экрана, лестница, детск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DC01D19-FA13-7184-7B50-77D9A474B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617" y="791832"/>
              <a:ext cx="1459370" cy="1459370"/>
            </a:xfrm>
            <a:prstGeom prst="rect">
              <a:avLst/>
            </a:prstGeom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9C06E79E-EC63-E630-3986-4B064A0386AB}"/>
              </a:ext>
            </a:extLst>
          </p:cNvPr>
          <p:cNvGrpSpPr/>
          <p:nvPr/>
        </p:nvGrpSpPr>
        <p:grpSpPr>
          <a:xfrm>
            <a:off x="634011" y="3493540"/>
            <a:ext cx="4785817" cy="1021999"/>
            <a:chOff x="634011" y="3493540"/>
            <a:chExt cx="4785817" cy="1021999"/>
          </a:xfrm>
        </p:grpSpPr>
        <p:pic>
          <p:nvPicPr>
            <p:cNvPr id="98" name="Рисунок 97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8F3EF6-E8DD-E06C-F8B2-DDB25A895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73081" y="3517769"/>
              <a:ext cx="940606" cy="940606"/>
            </a:xfrm>
            <a:prstGeom prst="rect">
              <a:avLst/>
            </a:prstGeom>
          </p:spPr>
        </p:pic>
        <p:pic>
          <p:nvPicPr>
            <p:cNvPr id="99" name="Рисунок 98" descr="Изображение выглядит как мультфильм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FAAD69-1D10-8FCB-A764-106996B95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27206" y="3517769"/>
              <a:ext cx="992622" cy="992621"/>
            </a:xfrm>
            <a:prstGeom prst="rect">
              <a:avLst/>
            </a:prstGeom>
            <a:scene3d>
              <a:camera prst="perspectiveHeroicExtremeLeftFacing"/>
              <a:lightRig rig="threePt" dir="t"/>
            </a:scene3d>
          </p:spPr>
        </p:pic>
        <p:pic>
          <p:nvPicPr>
            <p:cNvPr id="100" name="Рисунок 99" descr="Изображение выглядит как мультфильм, Фигурка животного, лягушка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0FE243-D9F7-064A-F686-16D66DB5F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10325" y="3493540"/>
              <a:ext cx="992622" cy="992621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101" name="Рисунок 100" descr="Изображение выглядит как строительство, окно, имуществ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43AC390-4A76-7109-8F19-01057E7FB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08646" y="3522918"/>
              <a:ext cx="992622" cy="992621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Прямо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FEFF61-B4BE-06CE-3A37-47992E114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066499" y="3561661"/>
              <a:ext cx="883763" cy="883762"/>
            </a:xfrm>
            <a:prstGeom prst="rect">
              <a:avLst/>
            </a:prstGeom>
          </p:spPr>
        </p:pic>
        <p:pic>
          <p:nvPicPr>
            <p:cNvPr id="103" name="Рисунок 102" descr="Изображение выглядит как снимок экрана, лестница, детск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CDFCF8-A9D2-B20C-BFDD-D5480BB19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011" y="3583614"/>
              <a:ext cx="861810" cy="861809"/>
            </a:xfrm>
            <a:prstGeom prst="rect">
              <a:avLst/>
            </a:prstGeom>
          </p:spPr>
        </p:pic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754631F3-ECF4-2773-0876-D0462CC3E199}"/>
              </a:ext>
            </a:extLst>
          </p:cNvPr>
          <p:cNvGrpSpPr/>
          <p:nvPr/>
        </p:nvGrpSpPr>
        <p:grpSpPr>
          <a:xfrm>
            <a:off x="666471" y="5197326"/>
            <a:ext cx="4793086" cy="1038105"/>
            <a:chOff x="679101" y="3493540"/>
            <a:chExt cx="4793086" cy="1038105"/>
          </a:xfrm>
        </p:grpSpPr>
        <p:pic>
          <p:nvPicPr>
            <p:cNvPr id="105" name="Рисунок 104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DE40205-A036-7766-B85C-459DAC040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9101" y="3556816"/>
              <a:ext cx="940606" cy="940606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106" name="Рисунок 105" descr="Изображение выглядит как мультфильм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51D7C0-7A86-8907-C0DC-B7689B192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3802454" y="3539023"/>
              <a:ext cx="992622" cy="992621"/>
            </a:xfrm>
            <a:prstGeom prst="rect">
              <a:avLst/>
            </a:prstGeom>
          </p:spPr>
        </p:pic>
        <p:pic>
          <p:nvPicPr>
            <p:cNvPr id="107" name="Рисунок 106" descr="Изображение выглядит как мультфильм, Фигурка животного, лягушка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309CEB-9782-5876-6802-B9CC0F4A0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10325" y="3493540"/>
              <a:ext cx="992622" cy="992621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строительство, окно, имуществ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7F1EF71-B0C6-B1C4-57C4-8E99D6F8C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08646" y="3522918"/>
              <a:ext cx="992622" cy="992621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109" name="Рисунок 108" descr="Изображение выглядит как Прямо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2E82D4-2EA4-848B-A135-0B65EDC38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66664" y="3602399"/>
              <a:ext cx="883763" cy="883762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снимок экрана, лестница, детск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866526-E3EC-AE1E-8558-32AA52D7D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610377" y="3570206"/>
              <a:ext cx="861810" cy="861809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AE072B5F-BEBA-A273-D6F2-E16E14BA91E0}"/>
              </a:ext>
            </a:extLst>
          </p:cNvPr>
          <p:cNvGrpSpPr/>
          <p:nvPr/>
        </p:nvGrpSpPr>
        <p:grpSpPr>
          <a:xfrm>
            <a:off x="6745409" y="3464162"/>
            <a:ext cx="4812579" cy="1021999"/>
            <a:chOff x="634011" y="3493540"/>
            <a:chExt cx="4812579" cy="1021999"/>
          </a:xfrm>
        </p:grpSpPr>
        <p:pic>
          <p:nvPicPr>
            <p:cNvPr id="112" name="Рисунок 111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07A4C9-476A-0836-EB81-C1A2B860F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05984" y="3493540"/>
              <a:ext cx="940606" cy="940606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мультфильм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D12AA2B-95C5-D2D2-1F7A-013176CD9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61661" y="3522843"/>
              <a:ext cx="992622" cy="992621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мультфильм, Фигурка животного, лягушка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E75668-B490-B2C5-201E-E3AE1C684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10325" y="3493540"/>
              <a:ext cx="992622" cy="992621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строительство, окно, имуществ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9FFC5DC-6A6E-CF19-F7DC-606239D47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08646" y="3522918"/>
              <a:ext cx="992622" cy="992621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116" name="Рисунок 115" descr="Изображение выглядит как Прямо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3F10D2-1BA2-0A00-FEB6-FBACDC007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783877" y="3559409"/>
              <a:ext cx="883763" cy="883762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снимок экрана, лестница, детск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156FFA6-2950-B7C9-767B-B3FF3E043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011" y="3583614"/>
              <a:ext cx="861810" cy="861809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1A95A17F-11A6-56E4-0E35-9202B4CD304A}"/>
              </a:ext>
            </a:extLst>
          </p:cNvPr>
          <p:cNvGrpSpPr/>
          <p:nvPr/>
        </p:nvGrpSpPr>
        <p:grpSpPr>
          <a:xfrm>
            <a:off x="6769624" y="5208587"/>
            <a:ext cx="4766492" cy="1010111"/>
            <a:chOff x="639020" y="3534179"/>
            <a:chExt cx="4766492" cy="1010111"/>
          </a:xfrm>
        </p:grpSpPr>
        <p:pic>
          <p:nvPicPr>
            <p:cNvPr id="119" name="Рисунок 118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A61DF45-4B80-FD8C-60E7-23EF0C1A3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00262" y="3542021"/>
              <a:ext cx="940606" cy="940606"/>
            </a:xfrm>
            <a:prstGeom prst="rect">
              <a:avLst/>
            </a:prstGeom>
          </p:spPr>
        </p:pic>
        <p:pic>
          <p:nvPicPr>
            <p:cNvPr id="120" name="Рисунок 119" descr="Изображение выглядит как мультфильм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CA0339-9D2E-9C74-16D9-B7F3D038A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12890" y="3543144"/>
              <a:ext cx="992622" cy="992621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121" name="Рисунок 120" descr="Изображение выглядит как мультфильм, Фигурка животного, лягушка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2AE818-10A5-B09D-1611-54C4A80EC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51571" y="3534179"/>
              <a:ext cx="992622" cy="992621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122" name="Рисунок 121" descr="Изображение выглядит как строительство, окно, имуществ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8DA3D3D-A0C8-531D-DDD0-463EE5B7B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9020" y="3551669"/>
              <a:ext cx="992622" cy="992621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Прямо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74ACC0E-FAD3-0921-66E7-4789CB12A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48191" y="3559221"/>
              <a:ext cx="883763" cy="883762"/>
            </a:xfrm>
            <a:prstGeom prst="rect">
              <a:avLst/>
            </a:prstGeom>
          </p:spPr>
        </p:pic>
        <p:pic>
          <p:nvPicPr>
            <p:cNvPr id="124" name="Рисунок 123" descr="Изображение выглядит как снимок экрана, лестница, детск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3DA6090-BE5F-0701-1A57-6775502A1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86748" y="3617074"/>
              <a:ext cx="861810" cy="861809"/>
            </a:xfrm>
            <a:prstGeom prst="rect">
              <a:avLst/>
            </a:prstGeom>
          </p:spPr>
        </p:pic>
      </p:grpSp>
      <p:sp>
        <p:nvSpPr>
          <p:cNvPr id="86" name="Прямоугольник: скругленные углы 85">
            <a:extLst>
              <a:ext uri="{FF2B5EF4-FFF2-40B4-BE49-F238E27FC236}">
                <a16:creationId xmlns:a16="http://schemas.microsoft.com/office/drawing/2014/main" id="{4ADC8DD9-248E-E3B3-A28E-6AE262753E7A}"/>
              </a:ext>
            </a:extLst>
          </p:cNvPr>
          <p:cNvSpPr/>
          <p:nvPr/>
        </p:nvSpPr>
        <p:spPr>
          <a:xfrm>
            <a:off x="6803610" y="3449807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7" name="Прямоугольник: скругленные углы 86">
            <a:extLst>
              <a:ext uri="{FF2B5EF4-FFF2-40B4-BE49-F238E27FC236}">
                <a16:creationId xmlns:a16="http://schemas.microsoft.com/office/drawing/2014/main" id="{8E05416A-F4EE-8468-67DD-F529CC480E77}"/>
              </a:ext>
            </a:extLst>
          </p:cNvPr>
          <p:cNvSpPr/>
          <p:nvPr/>
        </p:nvSpPr>
        <p:spPr>
          <a:xfrm>
            <a:off x="6803609" y="5148290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8" name="Прямоугольник: скругленные углы 87">
            <a:extLst>
              <a:ext uri="{FF2B5EF4-FFF2-40B4-BE49-F238E27FC236}">
                <a16:creationId xmlns:a16="http://schemas.microsoft.com/office/drawing/2014/main" id="{4CFD5C61-26E9-1607-9C4B-8271C64662C1}"/>
              </a:ext>
            </a:extLst>
          </p:cNvPr>
          <p:cNvSpPr/>
          <p:nvPr/>
        </p:nvSpPr>
        <p:spPr>
          <a:xfrm>
            <a:off x="676347" y="515177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9" name="Прямоугольник: скругленные углы 88">
            <a:extLst>
              <a:ext uri="{FF2B5EF4-FFF2-40B4-BE49-F238E27FC236}">
                <a16:creationId xmlns:a16="http://schemas.microsoft.com/office/drawing/2014/main" id="{B3E687D9-ECE6-41CA-1F6D-1ED63C295830}"/>
              </a:ext>
            </a:extLst>
          </p:cNvPr>
          <p:cNvSpPr/>
          <p:nvPr/>
        </p:nvSpPr>
        <p:spPr>
          <a:xfrm>
            <a:off x="683672" y="3456416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8AF37FD5-6717-8BF9-A109-916BFB2C57C6}"/>
              </a:ext>
            </a:extLst>
          </p:cNvPr>
          <p:cNvGrpSpPr/>
          <p:nvPr/>
        </p:nvGrpSpPr>
        <p:grpSpPr>
          <a:xfrm>
            <a:off x="2171327" y="704979"/>
            <a:ext cx="7625174" cy="1624829"/>
            <a:chOff x="2171327" y="704979"/>
            <a:chExt cx="7625174" cy="1624829"/>
          </a:xfrm>
        </p:grpSpPr>
        <p:pic>
          <p:nvPicPr>
            <p:cNvPr id="130" name="Рисунок 129" descr="Изображение выглядит как огурец, овощи, производить, цуккин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031CE0B-40C9-0555-0904-951BE6D6B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1165" y="704979"/>
              <a:ext cx="1495336" cy="1495336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BF7CC41-3AFC-5722-BB8C-633C6E00B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0968" y="732209"/>
              <a:ext cx="1533832" cy="1533832"/>
            </a:xfrm>
            <a:prstGeom prst="rect">
              <a:avLst/>
            </a:prstGeom>
          </p:spPr>
        </p:pic>
        <p:pic>
          <p:nvPicPr>
            <p:cNvPr id="132" name="Рисунок 131" descr="Изображение выглядит как птица, зарисовка, рисунок, клю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8A09636-35FC-7700-6C1F-C74F03038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9546" y="779080"/>
              <a:ext cx="1493982" cy="1495335"/>
            </a:xfrm>
            <a:prstGeom prst="rect">
              <a:avLst/>
            </a:prstGeom>
          </p:spPr>
        </p:pic>
        <p:pic>
          <p:nvPicPr>
            <p:cNvPr id="133" name="Рисунок 132" descr="Изображение выглядит как Натуральные продукты, производить, фрукт, Цельн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0D6332-760D-CDEF-5458-BAC6656A0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4034" y="846512"/>
              <a:ext cx="1305225" cy="1305225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растение, цве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2EF098-A7FB-00AE-2E25-D048270B4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277" y="756025"/>
              <a:ext cx="1495336" cy="1495336"/>
            </a:xfrm>
            <a:prstGeom prst="rect">
              <a:avLst/>
            </a:prstGeom>
          </p:spPr>
        </p:pic>
        <p:pic>
          <p:nvPicPr>
            <p:cNvPr id="135" name="Рисунок 134" descr="Изображение выглядит как микроскоп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6785D3-7BE9-3A97-8140-6C0013CAD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1327" y="708359"/>
              <a:ext cx="1621449" cy="1621449"/>
            </a:xfrm>
            <a:prstGeom prst="rect">
              <a:avLst/>
            </a:prstGeom>
          </p:spPr>
        </p:pic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A0B1A974-60C7-C031-2DD9-DC21035469FD}"/>
              </a:ext>
            </a:extLst>
          </p:cNvPr>
          <p:cNvGrpSpPr/>
          <p:nvPr/>
        </p:nvGrpSpPr>
        <p:grpSpPr>
          <a:xfrm>
            <a:off x="631174" y="3504327"/>
            <a:ext cx="4711042" cy="1013131"/>
            <a:chOff x="631174" y="3504327"/>
            <a:chExt cx="4711042" cy="1013131"/>
          </a:xfrm>
        </p:grpSpPr>
        <p:pic>
          <p:nvPicPr>
            <p:cNvPr id="137" name="Рисунок 136" descr="Изображение выглядит как огурец, овощи, производить, цуккин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A70C30-EF55-FF67-18F3-49362F9D6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17504" y="3513542"/>
              <a:ext cx="924712" cy="924712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38" name="Рисунок 137" descr="Изображение выглядит как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4388625-16C6-3611-8AFA-381190FF9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98660" y="3568940"/>
              <a:ext cx="948518" cy="948518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139" name="Рисунок 138" descr="Изображение выглядит как птица, зарисовка, рисунок, клю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9CC15C-866E-9280-92F4-CC31E67EE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1174" y="3528803"/>
              <a:ext cx="923874" cy="924711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Натуральные продукты, производить, фрукт, Цельн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E2EE96-6888-501D-4948-0967412F4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01500" y="3601066"/>
              <a:ext cx="807148" cy="807148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141" name="Рисунок 140" descr="Изображение выглядит как растение, цве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656D0B1-D202-16C1-4202-FE24EB8D4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92792" y="3544939"/>
              <a:ext cx="924712" cy="924712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микроскоп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C1CF54-9155-405C-8E6F-6B557D16E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06350" y="3504327"/>
              <a:ext cx="1002700" cy="1002700"/>
            </a:xfrm>
            <a:prstGeom prst="rect">
              <a:avLst/>
            </a:prstGeom>
          </p:spPr>
        </p:pic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832881FD-4138-DEF9-C2DD-918E37BE49AC}"/>
              </a:ext>
            </a:extLst>
          </p:cNvPr>
          <p:cNvGrpSpPr/>
          <p:nvPr/>
        </p:nvGrpSpPr>
        <p:grpSpPr>
          <a:xfrm>
            <a:off x="601853" y="5245475"/>
            <a:ext cx="4715387" cy="1004898"/>
            <a:chOff x="626829" y="3513434"/>
            <a:chExt cx="4715387" cy="1004898"/>
          </a:xfrm>
        </p:grpSpPr>
        <p:pic>
          <p:nvPicPr>
            <p:cNvPr id="144" name="Рисунок 143" descr="Изображение выглядит как огурец, овощи, производить, цуккин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B3C8C58-0D0A-739D-AC4C-2E29DB7AB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17504" y="3513542"/>
              <a:ext cx="924712" cy="924712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F6747BA-7512-8AC7-89A1-9B248504A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39660" y="3520988"/>
              <a:ext cx="948518" cy="948518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птица, зарисовка, рисунок, клю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885BD5-357C-A830-D2C5-C1F4A5F74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39685" y="3513434"/>
              <a:ext cx="923874" cy="924711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147" name="Рисунок 146" descr="Изображение выглядит как Натуральные продукты, производить, фрукт, Цельн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CFC14B-7656-3E10-3F77-DE140BF83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401500" y="3601066"/>
              <a:ext cx="807148" cy="807148"/>
            </a:xfrm>
            <a:prstGeom prst="rect">
              <a:avLst/>
            </a:prstGeom>
          </p:spPr>
        </p:pic>
        <p:pic>
          <p:nvPicPr>
            <p:cNvPr id="148" name="Рисунок 147" descr="Изображение выглядит как растение, цве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AF0826-337D-70B9-435E-5332222A3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44989" y="3545109"/>
              <a:ext cx="924712" cy="924712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49" name="Рисунок 148" descr="Изображение выглядит как микроскоп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867DC9A-8072-2DD7-6FF5-7C018B193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6829" y="3515632"/>
              <a:ext cx="1002700" cy="1002700"/>
            </a:xfrm>
            <a:prstGeom prst="rect">
              <a:avLst/>
            </a:prstGeom>
          </p:spPr>
        </p:pic>
      </p:grpSp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7B4AD2EF-C83A-02C3-4574-F62D839F6C17}"/>
              </a:ext>
            </a:extLst>
          </p:cNvPr>
          <p:cNvGrpSpPr/>
          <p:nvPr/>
        </p:nvGrpSpPr>
        <p:grpSpPr>
          <a:xfrm>
            <a:off x="6691139" y="3486061"/>
            <a:ext cx="4737499" cy="1002700"/>
            <a:chOff x="626829" y="3515632"/>
            <a:chExt cx="4737499" cy="1002700"/>
          </a:xfrm>
        </p:grpSpPr>
        <p:pic>
          <p:nvPicPr>
            <p:cNvPr id="151" name="Рисунок 150" descr="Изображение выглядит как огурец, овощи, производить, цуккин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7DBA24-469F-7DC2-7C0D-B240A24EE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49467" y="3581765"/>
              <a:ext cx="924712" cy="924712"/>
            </a:xfrm>
            <a:prstGeom prst="rect">
              <a:avLst/>
            </a:prstGeom>
          </p:spPr>
        </p:pic>
        <p:pic>
          <p:nvPicPr>
            <p:cNvPr id="152" name="Рисунок 151" descr="Изображение выглядит как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D27477B-9F6D-8BC2-A3D5-34B2F5FBD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594914" y="3530381"/>
              <a:ext cx="948518" cy="948518"/>
            </a:xfrm>
            <a:prstGeom prst="rect">
              <a:avLst/>
            </a:prstGeom>
          </p:spPr>
        </p:pic>
        <p:pic>
          <p:nvPicPr>
            <p:cNvPr id="153" name="Рисунок 152" descr="Изображение выглядит как птица, зарисовка, рисунок, клю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07D2689-37CE-E0A7-CDAB-A3FFC6B95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13385" y="3550118"/>
              <a:ext cx="923874" cy="924711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154" name="Рисунок 153" descr="Изображение выглядит как Натуральные продукты, производить, фрукт, Цельн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C38F5B-9A01-6E0C-13B7-03EB3CC51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05160" y="3640613"/>
              <a:ext cx="807148" cy="807148"/>
            </a:xfrm>
            <a:prstGeom prst="rect">
              <a:avLst/>
            </a:prstGeom>
          </p:spPr>
        </p:pic>
        <p:pic>
          <p:nvPicPr>
            <p:cNvPr id="155" name="Рисунок 154" descr="Изображение выглядит как растение, цве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C6E75A-BB1A-AB3D-C058-D10BDF1FC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39616" y="3574510"/>
              <a:ext cx="924712" cy="924712"/>
            </a:xfrm>
            <a:prstGeom prst="rect">
              <a:avLst/>
            </a:prstGeom>
          </p:spPr>
        </p:pic>
        <p:pic>
          <p:nvPicPr>
            <p:cNvPr id="156" name="Рисунок 155" descr="Изображение выглядит как микроскоп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F7FF363-72C5-FAA0-FF66-9044BC032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6829" y="3515632"/>
              <a:ext cx="1002700" cy="1002700"/>
            </a:xfrm>
            <a:prstGeom prst="rect">
              <a:avLst/>
            </a:prstGeom>
          </p:spPr>
        </p:pic>
      </p:grpSp>
      <p:grpSp>
        <p:nvGrpSpPr>
          <p:cNvPr id="157" name="Группа 156">
            <a:extLst>
              <a:ext uri="{FF2B5EF4-FFF2-40B4-BE49-F238E27FC236}">
                <a16:creationId xmlns:a16="http://schemas.microsoft.com/office/drawing/2014/main" id="{D49E583E-948E-9C31-A273-31DF68D207F5}"/>
              </a:ext>
            </a:extLst>
          </p:cNvPr>
          <p:cNvGrpSpPr/>
          <p:nvPr/>
        </p:nvGrpSpPr>
        <p:grpSpPr>
          <a:xfrm>
            <a:off x="6713251" y="5165505"/>
            <a:ext cx="4715387" cy="1004790"/>
            <a:chOff x="626829" y="3513542"/>
            <a:chExt cx="4715387" cy="1004790"/>
          </a:xfrm>
        </p:grpSpPr>
        <p:pic>
          <p:nvPicPr>
            <p:cNvPr id="158" name="Рисунок 157" descr="Изображение выглядит как огурец, овощи, производить, цуккин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1E22FC-1B59-361A-333E-47EDCE0AE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17504" y="3513542"/>
              <a:ext cx="924712" cy="924712"/>
            </a:xfrm>
            <a:prstGeom prst="rect">
              <a:avLst/>
            </a:prstGeom>
          </p:spPr>
        </p:pic>
        <p:pic>
          <p:nvPicPr>
            <p:cNvPr id="159" name="Рисунок 158" descr="Изображение выглядит как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290B22-79B4-2161-1021-B907B7825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94914" y="3530381"/>
              <a:ext cx="948518" cy="948518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  <p:pic>
          <p:nvPicPr>
            <p:cNvPr id="160" name="Рисунок 159" descr="Изображение выглядит как птица, зарисовка, рисунок, клю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1F1F00F-92B5-9556-240B-8AA97D2EB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99642" y="3587416"/>
              <a:ext cx="923874" cy="924711"/>
            </a:xfrm>
            <a:prstGeom prst="rect">
              <a:avLst/>
            </a:prstGeom>
          </p:spPr>
        </p:pic>
        <p:pic>
          <p:nvPicPr>
            <p:cNvPr id="161" name="Рисунок 160" descr="Изображение выглядит как Натуральные продукты, производить, фрукт, Цельн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6B623B-4378-9C5C-A522-778E92BA6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401500" y="3601066"/>
              <a:ext cx="807148" cy="807148"/>
            </a:xfrm>
            <a:prstGeom prst="rect">
              <a:avLst/>
            </a:prstGeom>
          </p:spPr>
        </p:pic>
        <p:pic>
          <p:nvPicPr>
            <p:cNvPr id="162" name="Рисунок 161" descr="Изображение выглядит как растение, цве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FBB206-A5B8-A188-B5C2-F830682AE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2865236" y="3593511"/>
              <a:ext cx="924712" cy="924712"/>
            </a:xfrm>
            <a:prstGeom prst="rect">
              <a:avLst/>
            </a:prstGeom>
          </p:spPr>
        </p:pic>
        <p:pic>
          <p:nvPicPr>
            <p:cNvPr id="163" name="Рисунок 162" descr="Изображение выглядит как микроскоп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CE19C26-6C28-412E-6006-AFB32B0A2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6829" y="3515632"/>
              <a:ext cx="1002700" cy="1002700"/>
            </a:xfrm>
            <a:prstGeom prst="rect">
              <a:avLst/>
            </a:prstGeom>
          </p:spPr>
        </p:pic>
      </p:grpSp>
      <p:sp>
        <p:nvSpPr>
          <p:cNvPr id="125" name="Прямоугольник: скругленные углы 124">
            <a:extLst>
              <a:ext uri="{FF2B5EF4-FFF2-40B4-BE49-F238E27FC236}">
                <a16:creationId xmlns:a16="http://schemas.microsoft.com/office/drawing/2014/main" id="{8663CE14-369F-E63F-960F-694C8DD6F7DD}"/>
              </a:ext>
            </a:extLst>
          </p:cNvPr>
          <p:cNvSpPr/>
          <p:nvPr/>
        </p:nvSpPr>
        <p:spPr>
          <a:xfrm>
            <a:off x="6803609" y="5138523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6" name="Прямоугольник: скругленные углы 125">
            <a:extLst>
              <a:ext uri="{FF2B5EF4-FFF2-40B4-BE49-F238E27FC236}">
                <a16:creationId xmlns:a16="http://schemas.microsoft.com/office/drawing/2014/main" id="{23F7EC00-4BC7-835D-2F63-CF80801EA8C4}"/>
              </a:ext>
            </a:extLst>
          </p:cNvPr>
          <p:cNvSpPr/>
          <p:nvPr/>
        </p:nvSpPr>
        <p:spPr>
          <a:xfrm>
            <a:off x="6806174" y="3451109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7" name="Прямоугольник: скругленные углы 126">
            <a:extLst>
              <a:ext uri="{FF2B5EF4-FFF2-40B4-BE49-F238E27FC236}">
                <a16:creationId xmlns:a16="http://schemas.microsoft.com/office/drawing/2014/main" id="{A5175C1E-011D-92F8-5628-2B438DF6FE6C}"/>
              </a:ext>
            </a:extLst>
          </p:cNvPr>
          <p:cNvSpPr/>
          <p:nvPr/>
        </p:nvSpPr>
        <p:spPr>
          <a:xfrm>
            <a:off x="683672" y="5148290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8" name="Прямоугольник: скругленные углы 127">
            <a:extLst>
              <a:ext uri="{FF2B5EF4-FFF2-40B4-BE49-F238E27FC236}">
                <a16:creationId xmlns:a16="http://schemas.microsoft.com/office/drawing/2014/main" id="{747EDDCD-3A90-6784-5F91-D2AA7D855B67}"/>
              </a:ext>
            </a:extLst>
          </p:cNvPr>
          <p:cNvSpPr/>
          <p:nvPr/>
        </p:nvSpPr>
        <p:spPr>
          <a:xfrm>
            <a:off x="683138" y="3463027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201" name="Группа 200">
            <a:extLst>
              <a:ext uri="{FF2B5EF4-FFF2-40B4-BE49-F238E27FC236}">
                <a16:creationId xmlns:a16="http://schemas.microsoft.com/office/drawing/2014/main" id="{0F569B16-B6DB-BD6B-61AF-21FC1C4B43F7}"/>
              </a:ext>
            </a:extLst>
          </p:cNvPr>
          <p:cNvGrpSpPr/>
          <p:nvPr/>
        </p:nvGrpSpPr>
        <p:grpSpPr>
          <a:xfrm>
            <a:off x="2271315" y="695729"/>
            <a:ext cx="7465065" cy="1571712"/>
            <a:chOff x="2271315" y="695729"/>
            <a:chExt cx="7465065" cy="1571712"/>
          </a:xfrm>
        </p:grpSpPr>
        <p:pic>
          <p:nvPicPr>
            <p:cNvPr id="202" name="Рисунок 201" descr="Изображение выглядит как фрукт, виноград, Бессемянный плод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00713D-C41B-F06E-03E2-CB52EE8E8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718" y="790385"/>
              <a:ext cx="1460976" cy="1460976"/>
            </a:xfrm>
            <a:prstGeom prst="rect">
              <a:avLst/>
            </a:prstGeom>
          </p:spPr>
        </p:pic>
        <p:pic>
          <p:nvPicPr>
            <p:cNvPr id="203" name="Рисунок 20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4E05308-6FC2-A654-17AC-B504957D3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8946" y="883700"/>
              <a:ext cx="1297434" cy="1320104"/>
            </a:xfrm>
            <a:prstGeom prst="rect">
              <a:avLst/>
            </a:prstGeom>
          </p:spPr>
        </p:pic>
        <p:pic>
          <p:nvPicPr>
            <p:cNvPr id="204" name="Рисунок 203" descr="Изображение выглядит как птица, клюв, живая природа, вороб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258C3EE-669C-7DD8-0508-E5BAEAB93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3340" y="914339"/>
              <a:ext cx="1350743" cy="1350743"/>
            </a:xfrm>
            <a:prstGeom prst="rect">
              <a:avLst/>
            </a:prstGeom>
          </p:spPr>
        </p:pic>
        <p:pic>
          <p:nvPicPr>
            <p:cNvPr id="205" name="Рисунок 204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867B1F-25D0-CC80-FD41-5967E2D92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6168" y="883700"/>
              <a:ext cx="1383741" cy="1383741"/>
            </a:xfrm>
            <a:prstGeom prst="rect">
              <a:avLst/>
            </a:prstGeom>
          </p:spPr>
        </p:pic>
        <p:pic>
          <p:nvPicPr>
            <p:cNvPr id="206" name="Рисунок 205" descr="Изображение выглядит как термометр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CB24FC-9119-C7A6-C804-44427BC77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8493" y="798225"/>
              <a:ext cx="1405579" cy="1405579"/>
            </a:xfrm>
            <a:prstGeom prst="rect">
              <a:avLst/>
            </a:prstGeom>
          </p:spPr>
        </p:pic>
        <p:pic>
          <p:nvPicPr>
            <p:cNvPr id="207" name="Рисунок 206" descr="Изображение выглядит как ваза, Предметная фотография, орнамент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1CD27A-8988-5279-F73A-84698AAD9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1315" y="695729"/>
              <a:ext cx="1537972" cy="1537972"/>
            </a:xfrm>
            <a:prstGeom prst="rect">
              <a:avLst/>
            </a:prstGeom>
          </p:spPr>
        </p:pic>
      </p:grpSp>
      <p:grpSp>
        <p:nvGrpSpPr>
          <p:cNvPr id="208" name="Группа 207">
            <a:extLst>
              <a:ext uri="{FF2B5EF4-FFF2-40B4-BE49-F238E27FC236}">
                <a16:creationId xmlns:a16="http://schemas.microsoft.com/office/drawing/2014/main" id="{67934CD0-7709-613B-DC3C-466FA0379F3B}"/>
              </a:ext>
            </a:extLst>
          </p:cNvPr>
          <p:cNvGrpSpPr/>
          <p:nvPr/>
        </p:nvGrpSpPr>
        <p:grpSpPr>
          <a:xfrm>
            <a:off x="676373" y="3467100"/>
            <a:ext cx="4651271" cy="978696"/>
            <a:chOff x="676373" y="3467100"/>
            <a:chExt cx="4651271" cy="978696"/>
          </a:xfrm>
        </p:grpSpPr>
        <p:pic>
          <p:nvPicPr>
            <p:cNvPr id="209" name="Рисунок 208" descr="Изображение выглядит как фрукт, виноград, Бессемянный плод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B3843E-FD20-EF8C-6CDD-C210AB320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16535" y="3527196"/>
              <a:ext cx="911109" cy="911109"/>
            </a:xfrm>
            <a:prstGeom prst="rect">
              <a:avLst/>
            </a:prstGeom>
            <a:scene3d>
              <a:camera prst="perspectiveHeroicExtremeRightFacing"/>
              <a:lightRig rig="threePt" dir="t"/>
            </a:scene3d>
          </p:spPr>
        </p:pic>
        <p:pic>
          <p:nvPicPr>
            <p:cNvPr id="210" name="Рисунок 209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A0D3333-1D00-3CD6-0DB8-6DAA331AA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45504" y="3570055"/>
              <a:ext cx="809119" cy="823257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211" name="Рисунок 210" descr="Изображение выглядит как птица, клюв, живая природа, вороб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DF0720E-B112-B85C-8A41-67B066F53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69646" y="3603432"/>
              <a:ext cx="842364" cy="842364"/>
            </a:xfrm>
            <a:prstGeom prst="rect">
              <a:avLst/>
            </a:prstGeom>
          </p:spPr>
        </p:pic>
        <p:pic>
          <p:nvPicPr>
            <p:cNvPr id="212" name="Рисунок 211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0EA37A-9895-F38E-E4C4-0C1FDE281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663366" y="3575362"/>
              <a:ext cx="862943" cy="862943"/>
            </a:xfrm>
            <a:prstGeom prst="rect">
              <a:avLst/>
            </a:prstGeom>
          </p:spPr>
        </p:pic>
        <p:pic>
          <p:nvPicPr>
            <p:cNvPr id="213" name="Рисунок 212" descr="Изображение выглядит как термометр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E61064-AD28-62FD-588C-9800CC0D3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15199" y="3531020"/>
              <a:ext cx="876562" cy="876561"/>
            </a:xfrm>
            <a:prstGeom prst="rect">
              <a:avLst/>
            </a:prstGeom>
          </p:spPr>
        </p:pic>
        <p:pic>
          <p:nvPicPr>
            <p:cNvPr id="214" name="Рисунок 213" descr="Изображение выглядит как ваза, Предметная фотография, орнамент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E81BD67-9002-320E-CEA0-D4F23B290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6373" y="3467100"/>
              <a:ext cx="959126" cy="959126"/>
            </a:xfrm>
            <a:prstGeom prst="rect">
              <a:avLst/>
            </a:prstGeom>
          </p:spPr>
        </p:pic>
      </p:grpSp>
      <p:grpSp>
        <p:nvGrpSpPr>
          <p:cNvPr id="215" name="Группа 214">
            <a:extLst>
              <a:ext uri="{FF2B5EF4-FFF2-40B4-BE49-F238E27FC236}">
                <a16:creationId xmlns:a16="http://schemas.microsoft.com/office/drawing/2014/main" id="{451C555F-C3C7-04DF-3BFA-13C18DA7F3B1}"/>
              </a:ext>
            </a:extLst>
          </p:cNvPr>
          <p:cNvGrpSpPr/>
          <p:nvPr/>
        </p:nvGrpSpPr>
        <p:grpSpPr>
          <a:xfrm>
            <a:off x="664040" y="5182104"/>
            <a:ext cx="4655441" cy="980167"/>
            <a:chOff x="676373" y="3467100"/>
            <a:chExt cx="4655441" cy="980167"/>
          </a:xfrm>
        </p:grpSpPr>
        <p:pic>
          <p:nvPicPr>
            <p:cNvPr id="216" name="Рисунок 215" descr="Изображение выглядит как фрукт, виноград, Бессемянный плод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092C93-AB04-F907-39D6-45F701D6A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69645" y="3526130"/>
              <a:ext cx="911109" cy="911109"/>
            </a:xfrm>
            <a:prstGeom prst="rect">
              <a:avLst/>
            </a:prstGeom>
          </p:spPr>
        </p:pic>
        <p:pic>
          <p:nvPicPr>
            <p:cNvPr id="217" name="Рисунок 216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82E4830-2C05-1A90-B484-7C3DA4FF3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22695" y="3584324"/>
              <a:ext cx="809119" cy="823257"/>
            </a:xfrm>
            <a:prstGeom prst="rect">
              <a:avLst/>
            </a:prstGeom>
            <a:scene3d>
              <a:camera prst="perspectiveHeroicExtremeLeftFacing"/>
              <a:lightRig rig="threePt" dir="t"/>
            </a:scene3d>
          </p:spPr>
        </p:pic>
        <p:pic>
          <p:nvPicPr>
            <p:cNvPr id="218" name="Рисунок 217" descr="Изображение выглядит как птица, клюв, живая природа, вороб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2AA5D7-B6E9-79F3-4329-C86D0B5BD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69646" y="3603432"/>
              <a:ext cx="842364" cy="842364"/>
            </a:xfrm>
            <a:prstGeom prst="rect">
              <a:avLst/>
            </a:prstGeom>
          </p:spPr>
        </p:pic>
        <p:pic>
          <p:nvPicPr>
            <p:cNvPr id="219" name="Рисунок 218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2A87AF7-F149-A25F-234B-13FB7A82D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756088" y="3584324"/>
              <a:ext cx="862943" cy="862943"/>
            </a:xfrm>
            <a:prstGeom prst="rect">
              <a:avLst/>
            </a:prstGeom>
          </p:spPr>
        </p:pic>
        <p:pic>
          <p:nvPicPr>
            <p:cNvPr id="220" name="Рисунок 219" descr="Изображение выглядит как термометр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C8662C0-0A62-2639-50B9-EBA2D5772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15199" y="3531020"/>
              <a:ext cx="876562" cy="876561"/>
            </a:xfrm>
            <a:prstGeom prst="rect">
              <a:avLst/>
            </a:prstGeom>
          </p:spPr>
        </p:pic>
        <p:pic>
          <p:nvPicPr>
            <p:cNvPr id="221" name="Рисунок 220" descr="Изображение выглядит как ваза, Предметная фотография, орнамент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A724478-AEEE-3E28-A65F-F3DB4BDBE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676373" y="3467100"/>
              <a:ext cx="959126" cy="959126"/>
            </a:xfrm>
            <a:prstGeom prst="rect">
              <a:avLst/>
            </a:prstGeom>
          </p:spPr>
        </p:pic>
      </p:grpSp>
      <p:grpSp>
        <p:nvGrpSpPr>
          <p:cNvPr id="222" name="Группа 221">
            <a:extLst>
              <a:ext uri="{FF2B5EF4-FFF2-40B4-BE49-F238E27FC236}">
                <a16:creationId xmlns:a16="http://schemas.microsoft.com/office/drawing/2014/main" id="{7940DF19-16EF-F63A-D281-0616A101709B}"/>
              </a:ext>
            </a:extLst>
          </p:cNvPr>
          <p:cNvGrpSpPr/>
          <p:nvPr/>
        </p:nvGrpSpPr>
        <p:grpSpPr>
          <a:xfrm>
            <a:off x="6821862" y="3482492"/>
            <a:ext cx="4638831" cy="980064"/>
            <a:chOff x="738293" y="3466935"/>
            <a:chExt cx="4638831" cy="980064"/>
          </a:xfrm>
        </p:grpSpPr>
        <p:pic>
          <p:nvPicPr>
            <p:cNvPr id="223" name="Рисунок 222" descr="Изображение выглядит как фрукт, виноград, Бессемянный плод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0408DA0-2F9F-59BC-E939-DB551236F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569645" y="3526130"/>
              <a:ext cx="911109" cy="911109"/>
            </a:xfrm>
            <a:prstGeom prst="rect">
              <a:avLst/>
            </a:prstGeom>
          </p:spPr>
        </p:pic>
        <p:pic>
          <p:nvPicPr>
            <p:cNvPr id="224" name="Рисунок 223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847E59-9C8B-335A-FBF3-E9AC62FFA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738293" y="3554498"/>
              <a:ext cx="809119" cy="823257"/>
            </a:xfrm>
            <a:prstGeom prst="rect">
              <a:avLst/>
            </a:prstGeom>
          </p:spPr>
        </p:pic>
        <p:pic>
          <p:nvPicPr>
            <p:cNvPr id="225" name="Рисунок 224" descr="Изображение выглядит как птица, клюв, живая природа, вороб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790358B-FA67-416A-C21B-9DD8AAC25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69646" y="3603432"/>
              <a:ext cx="842364" cy="842364"/>
            </a:xfrm>
            <a:prstGeom prst="rect">
              <a:avLst/>
            </a:prstGeom>
          </p:spPr>
        </p:pic>
        <p:pic>
          <p:nvPicPr>
            <p:cNvPr id="226" name="Рисунок 225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18DDDC7-ABCC-91E4-A8C1-577FFF87D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66902" y="3584056"/>
              <a:ext cx="862943" cy="862943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227" name="Рисунок 226" descr="Изображение выглядит как термометр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975315-B6A4-5F9E-EFFD-069A1ED43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20489" y="3539773"/>
              <a:ext cx="876562" cy="876561"/>
            </a:xfrm>
            <a:prstGeom prst="rect">
              <a:avLst/>
            </a:prstGeom>
          </p:spPr>
        </p:pic>
        <p:pic>
          <p:nvPicPr>
            <p:cNvPr id="228" name="Рисунок 227" descr="Изображение выглядит как ваза, Предметная фотография, орнамент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A3FED1-2470-EF26-4F74-4F43EF3CC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17998" y="3466935"/>
              <a:ext cx="959126" cy="959126"/>
            </a:xfrm>
            <a:prstGeom prst="rect">
              <a:avLst/>
            </a:prstGeom>
          </p:spPr>
        </p:pic>
      </p:grpSp>
      <p:grpSp>
        <p:nvGrpSpPr>
          <p:cNvPr id="229" name="Группа 228">
            <a:extLst>
              <a:ext uri="{FF2B5EF4-FFF2-40B4-BE49-F238E27FC236}">
                <a16:creationId xmlns:a16="http://schemas.microsoft.com/office/drawing/2014/main" id="{4164B0D1-1219-E703-1C9E-AEA22E2DC90D}"/>
              </a:ext>
            </a:extLst>
          </p:cNvPr>
          <p:cNvGrpSpPr/>
          <p:nvPr/>
        </p:nvGrpSpPr>
        <p:grpSpPr>
          <a:xfrm>
            <a:off x="6759942" y="5206604"/>
            <a:ext cx="4667795" cy="979749"/>
            <a:chOff x="676373" y="3467100"/>
            <a:chExt cx="4667795" cy="979749"/>
          </a:xfrm>
        </p:grpSpPr>
        <p:pic>
          <p:nvPicPr>
            <p:cNvPr id="230" name="Рисунок 229" descr="Изображение выглядит как фрукт, виноград, Бессемянный плод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722020E-B76C-6665-6A5E-C45E68957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47661" y="3535740"/>
              <a:ext cx="911109" cy="911109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231" name="Рисунок 230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9FA9563-8A25-8D7F-4AE6-50B54E9A1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57637" y="3554116"/>
              <a:ext cx="809119" cy="823257"/>
            </a:xfrm>
            <a:prstGeom prst="rect">
              <a:avLst/>
            </a:prstGeom>
          </p:spPr>
        </p:pic>
        <p:pic>
          <p:nvPicPr>
            <p:cNvPr id="232" name="Рисунок 231" descr="Изображение выглядит как птица, клюв, живая природа, вороб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132CBE6-203A-F1B5-D60E-C964E8B52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501804" y="3570113"/>
              <a:ext cx="842364" cy="842364"/>
            </a:xfrm>
            <a:prstGeom prst="rect">
              <a:avLst/>
            </a:prstGeom>
          </p:spPr>
        </p:pic>
        <p:pic>
          <p:nvPicPr>
            <p:cNvPr id="233" name="Рисунок 232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38C7288-515B-D9F1-C470-93268472D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13956" y="3568642"/>
              <a:ext cx="862943" cy="862943"/>
            </a:xfrm>
            <a:prstGeom prst="rect">
              <a:avLst/>
            </a:prstGeom>
          </p:spPr>
        </p:pic>
        <p:pic>
          <p:nvPicPr>
            <p:cNvPr id="234" name="Рисунок 233" descr="Изображение выглядит как термометр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87185E-8773-FEAA-E6FF-CE1EF0518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07289" y="3527463"/>
              <a:ext cx="876562" cy="876561"/>
            </a:xfrm>
            <a:prstGeom prst="rect">
              <a:avLst/>
            </a:prstGeom>
          </p:spPr>
        </p:pic>
        <p:pic>
          <p:nvPicPr>
            <p:cNvPr id="235" name="Рисунок 234" descr="Изображение выглядит как ваза, Предметная фотография, орнамент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50898A-AFAE-4DC1-3172-AA6CCCED9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6373" y="3467100"/>
              <a:ext cx="959126" cy="959126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</p:grpSp>
      <p:sp>
        <p:nvSpPr>
          <p:cNvPr id="199" name="Прямоугольник: скругленные углы 198">
            <a:extLst>
              <a:ext uri="{FF2B5EF4-FFF2-40B4-BE49-F238E27FC236}">
                <a16:creationId xmlns:a16="http://schemas.microsoft.com/office/drawing/2014/main" id="{8B1666BB-281E-EBFE-5308-E8C6DCF034A4}"/>
              </a:ext>
            </a:extLst>
          </p:cNvPr>
          <p:cNvSpPr/>
          <p:nvPr/>
        </p:nvSpPr>
        <p:spPr>
          <a:xfrm>
            <a:off x="6813213" y="513573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7" name="Прямоугольник: скругленные углы 196">
            <a:extLst>
              <a:ext uri="{FF2B5EF4-FFF2-40B4-BE49-F238E27FC236}">
                <a16:creationId xmlns:a16="http://schemas.microsoft.com/office/drawing/2014/main" id="{BA97E572-A85B-2F9B-1C83-47A340E9867B}"/>
              </a:ext>
            </a:extLst>
          </p:cNvPr>
          <p:cNvSpPr/>
          <p:nvPr/>
        </p:nvSpPr>
        <p:spPr>
          <a:xfrm>
            <a:off x="684590" y="5155910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8" name="Прямоугольник: скругленные углы 197">
            <a:extLst>
              <a:ext uri="{FF2B5EF4-FFF2-40B4-BE49-F238E27FC236}">
                <a16:creationId xmlns:a16="http://schemas.microsoft.com/office/drawing/2014/main" id="{CA43BD08-D859-DC6F-4F02-1DF131A1D1EE}"/>
              </a:ext>
            </a:extLst>
          </p:cNvPr>
          <p:cNvSpPr/>
          <p:nvPr/>
        </p:nvSpPr>
        <p:spPr>
          <a:xfrm>
            <a:off x="6813213" y="3451453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00" name="Прямоугольник: скругленные углы 199">
            <a:extLst>
              <a:ext uri="{FF2B5EF4-FFF2-40B4-BE49-F238E27FC236}">
                <a16:creationId xmlns:a16="http://schemas.microsoft.com/office/drawing/2014/main" id="{F0364152-33BB-8449-8922-98797C96D910}"/>
              </a:ext>
            </a:extLst>
          </p:cNvPr>
          <p:cNvSpPr/>
          <p:nvPr/>
        </p:nvSpPr>
        <p:spPr>
          <a:xfrm>
            <a:off x="685702" y="3449390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240" name="Группа 239">
            <a:extLst>
              <a:ext uri="{FF2B5EF4-FFF2-40B4-BE49-F238E27FC236}">
                <a16:creationId xmlns:a16="http://schemas.microsoft.com/office/drawing/2014/main" id="{95FD417B-07F2-0927-D561-D35BA7FE222C}"/>
              </a:ext>
            </a:extLst>
          </p:cNvPr>
          <p:cNvGrpSpPr/>
          <p:nvPr/>
        </p:nvGrpSpPr>
        <p:grpSpPr>
          <a:xfrm>
            <a:off x="2320413" y="809414"/>
            <a:ext cx="7551174" cy="1419340"/>
            <a:chOff x="2320413" y="749638"/>
            <a:chExt cx="8062469" cy="1515444"/>
          </a:xfrm>
        </p:grpSpPr>
        <p:pic>
          <p:nvPicPr>
            <p:cNvPr id="241" name="Рисунок 240" descr="Изображение выглядит как Натуральные продукты, яблоко, производить, Местные пищев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EEAB2E6-BAC5-8621-E68F-39E4EBF50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5267" y="821601"/>
              <a:ext cx="1327615" cy="1327615"/>
            </a:xfrm>
            <a:prstGeom prst="rect">
              <a:avLst/>
            </a:prstGeom>
          </p:spPr>
        </p:pic>
        <p:pic>
          <p:nvPicPr>
            <p:cNvPr id="242" name="Рисунок 241" descr="Изображение выглядит как графическая вставка, дракон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CA2A12-14B6-96C5-AE94-B60D5E72F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1704" y="749638"/>
              <a:ext cx="1515444" cy="1515444"/>
            </a:xfrm>
            <a:prstGeom prst="rect">
              <a:avLst/>
            </a:prstGeom>
          </p:spPr>
        </p:pic>
        <p:pic>
          <p:nvPicPr>
            <p:cNvPr id="243" name="Рисунок 242" descr="Изображение выглядит как кукуруза, еда, Кукурузный початок, Кукурузные зер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23789E4-EF6E-8781-6024-A5D33F2D9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886" y="888951"/>
              <a:ext cx="1234163" cy="1230945"/>
            </a:xfrm>
            <a:prstGeom prst="rect">
              <a:avLst/>
            </a:prstGeom>
          </p:spPr>
        </p:pic>
        <p:pic>
          <p:nvPicPr>
            <p:cNvPr id="244" name="Рисунок 243" descr="Изображение выглядит как рисунок, корабль, лодка, карт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BFF4357-3A51-916C-173D-4C78D6AEE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8529" y="888951"/>
              <a:ext cx="1266258" cy="1266258"/>
            </a:xfrm>
            <a:prstGeom prst="rect">
              <a:avLst/>
            </a:prstGeom>
          </p:spPr>
        </p:pic>
        <p:pic>
          <p:nvPicPr>
            <p:cNvPr id="245" name="Рисунок 244" descr="Изображение выглядит как Легкая закуск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3FE1CA8-F2BA-CA34-AB5E-5F3D53EE2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7505" y="957240"/>
              <a:ext cx="1424286" cy="1182549"/>
            </a:xfrm>
            <a:prstGeom prst="rect">
              <a:avLst/>
            </a:prstGeom>
          </p:spPr>
        </p:pic>
        <p:pic>
          <p:nvPicPr>
            <p:cNvPr id="246" name="Рисунок 245" descr="Изображение выглядит как фрукт, сердце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0CBD22-0311-645F-6D18-94A01929A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413" y="888951"/>
              <a:ext cx="1260265" cy="1260265"/>
            </a:xfrm>
            <a:prstGeom prst="rect">
              <a:avLst/>
            </a:prstGeom>
          </p:spPr>
        </p:pic>
      </p:grpSp>
      <p:grpSp>
        <p:nvGrpSpPr>
          <p:cNvPr id="247" name="Группа 246">
            <a:extLst>
              <a:ext uri="{FF2B5EF4-FFF2-40B4-BE49-F238E27FC236}">
                <a16:creationId xmlns:a16="http://schemas.microsoft.com/office/drawing/2014/main" id="{D8B88C0C-DBC9-04F8-DB07-88D6074BFC9D}"/>
              </a:ext>
            </a:extLst>
          </p:cNvPr>
          <p:cNvGrpSpPr/>
          <p:nvPr/>
        </p:nvGrpSpPr>
        <p:grpSpPr>
          <a:xfrm>
            <a:off x="718812" y="3544071"/>
            <a:ext cx="4633451" cy="879513"/>
            <a:chOff x="718812" y="3544071"/>
            <a:chExt cx="4633451" cy="879513"/>
          </a:xfrm>
        </p:grpSpPr>
        <p:pic>
          <p:nvPicPr>
            <p:cNvPr id="248" name="Рисунок 247" descr="Изображение выглядит как Натуральные продукты, яблоко, производить, Местные пищев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EC3283E-D9D5-7654-7413-CB3DBA132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81761" y="3585836"/>
              <a:ext cx="770502" cy="770503"/>
            </a:xfrm>
            <a:prstGeom prst="rect">
              <a:avLst/>
            </a:prstGeom>
          </p:spPr>
        </p:pic>
        <p:pic>
          <p:nvPicPr>
            <p:cNvPr id="249" name="Рисунок 248" descr="Изображение выглядит как графическая вставка, дракон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1CD069-5A78-CF6D-3A09-B1A23E8FC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41251" y="3544071"/>
              <a:ext cx="879512" cy="879513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250" name="Рисунок 249" descr="Изображение выглядит как кукуруза, еда, Кукурузный початок, Кукурузные зер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232F35B-4D20-8886-3622-0BD757456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124946" y="3624924"/>
              <a:ext cx="716266" cy="714399"/>
            </a:xfrm>
            <a:prstGeom prst="rect">
              <a:avLst/>
            </a:prstGeom>
          </p:spPr>
        </p:pic>
        <p:pic>
          <p:nvPicPr>
            <p:cNvPr id="251" name="Рисунок 250" descr="Изображение выглядит как рисунок, корабль, лодка, карт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7413D05-FF48-AD81-FBA2-F458D2FF5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05408" y="3632079"/>
              <a:ext cx="734893" cy="734894"/>
            </a:xfrm>
            <a:prstGeom prst="rect">
              <a:avLst/>
            </a:prstGeom>
          </p:spPr>
        </p:pic>
        <p:pic>
          <p:nvPicPr>
            <p:cNvPr id="252" name="Рисунок 251" descr="Изображение выглядит как Легкая закуск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03B9CD-074A-F91C-3B4B-B3986F04B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04542" y="3682652"/>
              <a:ext cx="826607" cy="686312"/>
            </a:xfrm>
            <a:prstGeom prst="rect">
              <a:avLst/>
            </a:prstGeom>
          </p:spPr>
        </p:pic>
        <p:pic>
          <p:nvPicPr>
            <p:cNvPr id="253" name="Рисунок 252" descr="Изображение выглядит как фрукт, сердце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5C2D1B-D93B-4390-2889-9BB9F99B9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8812" y="3643470"/>
              <a:ext cx="731415" cy="731416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</p:grpSp>
      <p:grpSp>
        <p:nvGrpSpPr>
          <p:cNvPr id="254" name="Группа 253">
            <a:extLst>
              <a:ext uri="{FF2B5EF4-FFF2-40B4-BE49-F238E27FC236}">
                <a16:creationId xmlns:a16="http://schemas.microsoft.com/office/drawing/2014/main" id="{BC62245C-4999-FFA2-BEBA-00DB6DAE3920}"/>
              </a:ext>
            </a:extLst>
          </p:cNvPr>
          <p:cNvGrpSpPr/>
          <p:nvPr/>
        </p:nvGrpSpPr>
        <p:grpSpPr>
          <a:xfrm>
            <a:off x="633276" y="5236955"/>
            <a:ext cx="4786888" cy="879513"/>
            <a:chOff x="664503" y="5262102"/>
            <a:chExt cx="4786888" cy="879513"/>
          </a:xfrm>
        </p:grpSpPr>
        <p:pic>
          <p:nvPicPr>
            <p:cNvPr id="255" name="Рисунок 254" descr="Изображение выглядит как Натуральные продукты, яблоко, производить, Местные пищев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52D1A5-26A1-EF1E-A989-AFD22759C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80963" y="5316112"/>
              <a:ext cx="770502" cy="770503"/>
            </a:xfrm>
            <a:prstGeom prst="rect">
              <a:avLst/>
            </a:prstGeom>
          </p:spPr>
        </p:pic>
        <p:pic>
          <p:nvPicPr>
            <p:cNvPr id="256" name="Рисунок 255" descr="Изображение выглядит как графическая вставка, дракон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BBE8136-05CD-2FBE-62D9-1341A2E04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1879" y="5262102"/>
              <a:ext cx="879512" cy="879513"/>
            </a:xfrm>
            <a:prstGeom prst="rect">
              <a:avLst/>
            </a:prstGeom>
          </p:spPr>
        </p:pic>
        <p:pic>
          <p:nvPicPr>
            <p:cNvPr id="257" name="Рисунок 256" descr="Изображение выглядит как кукуруза, еда, Кукурузный початок, Кукурузные зер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FCCFE4-BF8A-B8CB-3FA3-AB09B2087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31626" y="5366584"/>
              <a:ext cx="716266" cy="714399"/>
            </a:xfrm>
            <a:prstGeom prst="rect">
              <a:avLst/>
            </a:prstGeom>
          </p:spPr>
        </p:pic>
        <p:pic>
          <p:nvPicPr>
            <p:cNvPr id="258" name="Рисунок 257" descr="Изображение выглядит как рисунок, корабль, лодка, карт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2AC9B02-F1B0-CFFE-3E85-DBF9743C1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2434" flipH="1">
              <a:off x="3040301" y="5333916"/>
              <a:ext cx="734893" cy="734894"/>
            </a:xfrm>
            <a:prstGeom prst="rect">
              <a:avLst/>
            </a:prstGeom>
          </p:spPr>
        </p:pic>
        <p:pic>
          <p:nvPicPr>
            <p:cNvPr id="259" name="Рисунок 258" descr="Изображение выглядит как Легкая закуск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2C8B59D-0F37-70EF-1697-1147FDF83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60159" y="5367461"/>
              <a:ext cx="826607" cy="686312"/>
            </a:xfrm>
            <a:prstGeom prst="rect">
              <a:avLst/>
            </a:prstGeom>
            <a:scene3d>
              <a:camera prst="perspectiveHeroicExtremeLeftFacing"/>
              <a:lightRig rig="threePt" dir="t"/>
            </a:scene3d>
          </p:spPr>
        </p:pic>
        <p:pic>
          <p:nvPicPr>
            <p:cNvPr id="260" name="Рисунок 259" descr="Изображение выглядит как фрукт, сердце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2E4C24A-60EA-838A-E20D-34EF11404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664503" y="5327828"/>
              <a:ext cx="731415" cy="731416"/>
            </a:xfrm>
            <a:prstGeom prst="rect">
              <a:avLst/>
            </a:prstGeom>
          </p:spPr>
        </p:pic>
      </p:grpSp>
      <p:grpSp>
        <p:nvGrpSpPr>
          <p:cNvPr id="261" name="Группа 260">
            <a:extLst>
              <a:ext uri="{FF2B5EF4-FFF2-40B4-BE49-F238E27FC236}">
                <a16:creationId xmlns:a16="http://schemas.microsoft.com/office/drawing/2014/main" id="{63824BD8-C740-790C-C6AE-E112D29FA5C7}"/>
              </a:ext>
            </a:extLst>
          </p:cNvPr>
          <p:cNvGrpSpPr/>
          <p:nvPr/>
        </p:nvGrpSpPr>
        <p:grpSpPr>
          <a:xfrm>
            <a:off x="6794006" y="3531330"/>
            <a:ext cx="4679182" cy="879513"/>
            <a:chOff x="6794006" y="3531330"/>
            <a:chExt cx="4679182" cy="879513"/>
          </a:xfrm>
        </p:grpSpPr>
        <p:pic>
          <p:nvPicPr>
            <p:cNvPr id="262" name="Рисунок 261" descr="Изображение выглядит как Натуральные продукты, яблоко, производить, Местные пищев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FE84C6-04A6-9950-4B4D-14B44AD55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0702686" y="3573095"/>
              <a:ext cx="770502" cy="770503"/>
            </a:xfrm>
            <a:prstGeom prst="rect">
              <a:avLst/>
            </a:prstGeom>
          </p:spPr>
        </p:pic>
        <p:pic>
          <p:nvPicPr>
            <p:cNvPr id="263" name="Рисунок 262" descr="Изображение выглядит как графическая вставка, дракон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3C23E3-65BA-A778-0522-B7563AB26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62176" y="3531330"/>
              <a:ext cx="879512" cy="879513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264" name="Рисунок 263" descr="Изображение выглядит как кукуруза, еда, Кукурузный початок, Кукурузные зер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B19C2F-506A-99FB-D314-07A17073D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34896" y="3612183"/>
              <a:ext cx="716266" cy="714399"/>
            </a:xfrm>
            <a:prstGeom prst="rect">
              <a:avLst/>
            </a:prstGeom>
          </p:spPr>
        </p:pic>
        <p:pic>
          <p:nvPicPr>
            <p:cNvPr id="265" name="Рисунок 264" descr="Изображение выглядит как рисунок, корабль, лодка, карт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7613DBC-8F09-5776-3CD9-9575566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12" flipH="1">
              <a:off x="9909477" y="3612183"/>
              <a:ext cx="734893" cy="734894"/>
            </a:xfrm>
            <a:prstGeom prst="rect">
              <a:avLst/>
            </a:prstGeom>
          </p:spPr>
        </p:pic>
        <p:pic>
          <p:nvPicPr>
            <p:cNvPr id="266" name="Рисунок 265" descr="Изображение выглядит как Легкая закуск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98B12D-3B81-5213-5611-8679253E1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89662" y="3651815"/>
              <a:ext cx="826607" cy="686312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267" name="Рисунок 266" descr="Изображение выглядит как фрукт, сердце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F381F1-100A-855F-4A74-8DFFF7B6B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94006" y="3612183"/>
              <a:ext cx="731415" cy="731416"/>
            </a:xfrm>
            <a:prstGeom prst="rect">
              <a:avLst/>
            </a:prstGeom>
          </p:spPr>
        </p:pic>
      </p:grpSp>
      <p:grpSp>
        <p:nvGrpSpPr>
          <p:cNvPr id="268" name="Группа 267">
            <a:extLst>
              <a:ext uri="{FF2B5EF4-FFF2-40B4-BE49-F238E27FC236}">
                <a16:creationId xmlns:a16="http://schemas.microsoft.com/office/drawing/2014/main" id="{CBFFE129-AF28-694D-9544-70E39A056DA3}"/>
              </a:ext>
            </a:extLst>
          </p:cNvPr>
          <p:cNvGrpSpPr/>
          <p:nvPr/>
        </p:nvGrpSpPr>
        <p:grpSpPr>
          <a:xfrm>
            <a:off x="6794006" y="5270868"/>
            <a:ext cx="4615037" cy="879513"/>
            <a:chOff x="6794006" y="5270868"/>
            <a:chExt cx="4615037" cy="879513"/>
          </a:xfrm>
        </p:grpSpPr>
        <p:pic>
          <p:nvPicPr>
            <p:cNvPr id="269" name="Рисунок 268" descr="Изображение выглядит как Натуральные продукты, яблоко, производить, Местные пищев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C7B315-CD52-9FE8-B6B8-4C89F60D1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537860" flipH="1">
              <a:off x="8319811" y="5335144"/>
              <a:ext cx="770502" cy="770503"/>
            </a:xfrm>
            <a:prstGeom prst="rect">
              <a:avLst/>
            </a:prstGeom>
          </p:spPr>
        </p:pic>
        <p:pic>
          <p:nvPicPr>
            <p:cNvPr id="270" name="Рисунок 269" descr="Изображение выглядит как графическая вставка, дракон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4BAD56-993A-819F-31AE-E8FC42584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62176" y="5270868"/>
              <a:ext cx="879512" cy="879513"/>
            </a:xfrm>
            <a:prstGeom prst="rect">
              <a:avLst/>
            </a:prstGeom>
          </p:spPr>
        </p:pic>
        <p:pic>
          <p:nvPicPr>
            <p:cNvPr id="271" name="Рисунок 270" descr="Изображение выглядит как кукуруза, еда, Кукурузный початок, Кукурузные зер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9242D9-D6FA-187E-1DD6-8BE239326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9034348" y="5352224"/>
              <a:ext cx="716266" cy="714399"/>
            </a:xfrm>
            <a:prstGeom prst="rect">
              <a:avLst/>
            </a:prstGeom>
          </p:spPr>
        </p:pic>
        <p:pic>
          <p:nvPicPr>
            <p:cNvPr id="272" name="Рисунок 271" descr="Изображение выглядит как рисунок, корабль, лодка, карт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F22C96-2002-E6DE-C141-91EAFD6C6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796014" y="5341977"/>
              <a:ext cx="734893" cy="734894"/>
            </a:xfrm>
            <a:prstGeom prst="rect">
              <a:avLst/>
            </a:prstGeom>
          </p:spPr>
        </p:pic>
        <p:pic>
          <p:nvPicPr>
            <p:cNvPr id="273" name="Рисунок 272" descr="Изображение выглядит как Легкая закуск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68CB41D-7056-2DD4-59D3-96ED29719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4661" flipH="1">
              <a:off x="10582436" y="5362651"/>
              <a:ext cx="826607" cy="686312"/>
            </a:xfrm>
            <a:prstGeom prst="rect">
              <a:avLst/>
            </a:prstGeom>
          </p:spPr>
        </p:pic>
        <p:pic>
          <p:nvPicPr>
            <p:cNvPr id="274" name="Рисунок 273" descr="Изображение выглядит как фрукт, сердце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47F596-2D6B-3304-0FA4-2DF8F6E7B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94006" y="5351721"/>
              <a:ext cx="731415" cy="731416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</p:grpSp>
      <p:sp>
        <p:nvSpPr>
          <p:cNvPr id="236" name="Прямоугольник: скругленные углы 235">
            <a:extLst>
              <a:ext uri="{FF2B5EF4-FFF2-40B4-BE49-F238E27FC236}">
                <a16:creationId xmlns:a16="http://schemas.microsoft.com/office/drawing/2014/main" id="{054947B9-DC08-174F-5FFA-3DCEAE8B6A0C}"/>
              </a:ext>
            </a:extLst>
          </p:cNvPr>
          <p:cNvSpPr/>
          <p:nvPr/>
        </p:nvSpPr>
        <p:spPr>
          <a:xfrm>
            <a:off x="6813213" y="3449296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37" name="Прямоугольник: скругленные углы 236">
            <a:extLst>
              <a:ext uri="{FF2B5EF4-FFF2-40B4-BE49-F238E27FC236}">
                <a16:creationId xmlns:a16="http://schemas.microsoft.com/office/drawing/2014/main" id="{AC44F0DD-306C-72AC-34FB-85C5CD073DA8}"/>
              </a:ext>
            </a:extLst>
          </p:cNvPr>
          <p:cNvSpPr/>
          <p:nvPr/>
        </p:nvSpPr>
        <p:spPr>
          <a:xfrm>
            <a:off x="6803608" y="514070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38" name="Прямоугольник: скругленные углы 237">
            <a:extLst>
              <a:ext uri="{FF2B5EF4-FFF2-40B4-BE49-F238E27FC236}">
                <a16:creationId xmlns:a16="http://schemas.microsoft.com/office/drawing/2014/main" id="{41CB11A7-02A4-DC7A-56C8-53E7612F7354}"/>
              </a:ext>
            </a:extLst>
          </p:cNvPr>
          <p:cNvSpPr/>
          <p:nvPr/>
        </p:nvSpPr>
        <p:spPr>
          <a:xfrm>
            <a:off x="676347" y="5145850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39" name="Прямоугольник: скругленные углы 238">
            <a:extLst>
              <a:ext uri="{FF2B5EF4-FFF2-40B4-BE49-F238E27FC236}">
                <a16:creationId xmlns:a16="http://schemas.microsoft.com/office/drawing/2014/main" id="{FAA8485F-E778-7722-04B1-0B54E4CD37B0}"/>
              </a:ext>
            </a:extLst>
          </p:cNvPr>
          <p:cNvSpPr/>
          <p:nvPr/>
        </p:nvSpPr>
        <p:spPr>
          <a:xfrm>
            <a:off x="670440" y="344236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279" name="Группа 278">
            <a:extLst>
              <a:ext uri="{FF2B5EF4-FFF2-40B4-BE49-F238E27FC236}">
                <a16:creationId xmlns:a16="http://schemas.microsoft.com/office/drawing/2014/main" id="{9DAD56B4-987C-B4A8-F4E3-3B32D5085D06}"/>
              </a:ext>
            </a:extLst>
          </p:cNvPr>
          <p:cNvGrpSpPr/>
          <p:nvPr/>
        </p:nvGrpSpPr>
        <p:grpSpPr>
          <a:xfrm>
            <a:off x="2233875" y="807758"/>
            <a:ext cx="7483367" cy="1447983"/>
            <a:chOff x="2233875" y="807758"/>
            <a:chExt cx="7483367" cy="1447983"/>
          </a:xfrm>
        </p:grpSpPr>
        <p:pic>
          <p:nvPicPr>
            <p:cNvPr id="280" name="Рисунок 279" descr="Изображение выглядит как зарисовка, рисунок, пишущий прибор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367D24-C5F2-9EAB-DDEA-43BC544C3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6566" y="915118"/>
              <a:ext cx="1270676" cy="1270676"/>
            </a:xfrm>
            <a:prstGeom prst="rect">
              <a:avLst/>
            </a:prstGeom>
          </p:spPr>
        </p:pic>
        <p:pic>
          <p:nvPicPr>
            <p:cNvPr id="281" name="Рисунок 280" descr="Изображение выглядит как транспорт, светофор, Сигнальное устройство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F7D576-C71B-CFE3-A8C1-A2210C0C1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5642" y="807758"/>
              <a:ext cx="1420718" cy="1420718"/>
            </a:xfrm>
            <a:prstGeom prst="rect">
              <a:avLst/>
            </a:prstGeom>
          </p:spPr>
        </p:pic>
        <p:pic>
          <p:nvPicPr>
            <p:cNvPr id="282" name="Рисунок 281" descr="Изображение выглядит как еда, миска, суп,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52BECA-9352-B3CE-2B16-34452A72D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0043" y="929793"/>
              <a:ext cx="1256001" cy="1256001"/>
            </a:xfrm>
            <a:prstGeom prst="rect">
              <a:avLst/>
            </a:prstGeom>
          </p:spPr>
        </p:pic>
        <p:pic>
          <p:nvPicPr>
            <p:cNvPr id="283" name="Рисунок 282" descr="Изображение выглядит как беспозвоночный, ракообразное, лобстер, моллюски и ракообразн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2E2C8E-286F-9ED4-530A-3490EF952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9693" y="850822"/>
              <a:ext cx="1395893" cy="1395893"/>
            </a:xfrm>
            <a:prstGeom prst="rect">
              <a:avLst/>
            </a:prstGeom>
          </p:spPr>
        </p:pic>
        <p:pic>
          <p:nvPicPr>
            <p:cNvPr id="284" name="Рисунок 283" descr="Изображение выглядит как Торт на день рождения, пирог, десер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F3281D-50BF-1F15-2492-37216C3C0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5080" y="808725"/>
              <a:ext cx="1395893" cy="1420718"/>
            </a:xfrm>
            <a:prstGeom prst="rect">
              <a:avLst/>
            </a:prstGeom>
          </p:spPr>
        </p:pic>
        <p:pic>
          <p:nvPicPr>
            <p:cNvPr id="285" name="Рисунок 284" descr="Изображение выглядит как Электрические вилки и розет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0837693-E9A2-F2EC-2D0C-BA95FC830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875" y="859847"/>
              <a:ext cx="1395894" cy="1395894"/>
            </a:xfrm>
            <a:prstGeom prst="rect">
              <a:avLst/>
            </a:prstGeom>
          </p:spPr>
        </p:pic>
      </p:grpSp>
      <p:grpSp>
        <p:nvGrpSpPr>
          <p:cNvPr id="286" name="Группа 285">
            <a:extLst>
              <a:ext uri="{FF2B5EF4-FFF2-40B4-BE49-F238E27FC236}">
                <a16:creationId xmlns:a16="http://schemas.microsoft.com/office/drawing/2014/main" id="{2662EC55-BAFA-1CB3-295C-EF70C9967007}"/>
              </a:ext>
            </a:extLst>
          </p:cNvPr>
          <p:cNvGrpSpPr/>
          <p:nvPr/>
        </p:nvGrpSpPr>
        <p:grpSpPr>
          <a:xfrm>
            <a:off x="646400" y="3499906"/>
            <a:ext cx="4625138" cy="912398"/>
            <a:chOff x="646400" y="3499906"/>
            <a:chExt cx="4625138" cy="912398"/>
          </a:xfrm>
        </p:grpSpPr>
        <p:pic>
          <p:nvPicPr>
            <p:cNvPr id="287" name="Рисунок 286" descr="Изображение выглядит как зарисовка, рисунок, пишущий прибор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82A154-73F2-3CC6-3F33-A689C5AEB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7972" y="3557569"/>
              <a:ext cx="800673" cy="800673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288" name="Рисунок 287" descr="Изображение выглядит как транспорт, светофор, Сигнальное устройство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649DBC-4473-6389-14B4-619C72344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34833" y="3499907"/>
              <a:ext cx="895217" cy="895217"/>
            </a:xfrm>
            <a:prstGeom prst="rect">
              <a:avLst/>
            </a:prstGeom>
          </p:spPr>
        </p:pic>
        <p:pic>
          <p:nvPicPr>
            <p:cNvPr id="289" name="Рисунок 288" descr="Изображение выглядит как еда, миска, суп,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43DFC89-6554-6A80-A2D1-685351A70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80112" y="3551802"/>
              <a:ext cx="791426" cy="791426"/>
            </a:xfrm>
            <a:prstGeom prst="rect">
              <a:avLst/>
            </a:prstGeom>
          </p:spPr>
        </p:pic>
        <p:pic>
          <p:nvPicPr>
            <p:cNvPr id="290" name="Рисунок 289" descr="Изображение выглядит как беспозвоночный, ракообразное, лобстер, моллюски и ракообразн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4BDE90B-7AB0-6B32-2850-89C91B9C2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368398" y="3527042"/>
              <a:ext cx="879574" cy="879574"/>
            </a:xfrm>
            <a:prstGeom prst="rect">
              <a:avLst/>
            </a:prstGeom>
          </p:spPr>
        </p:pic>
        <p:pic>
          <p:nvPicPr>
            <p:cNvPr id="291" name="Рисунок 290" descr="Изображение выглядит как Торт на день рождения, пирог, десер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958DA5-43BB-5F2D-BA52-489776087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43983" y="3499906"/>
              <a:ext cx="879574" cy="895217"/>
            </a:xfrm>
            <a:prstGeom prst="rect">
              <a:avLst/>
            </a:prstGeom>
          </p:spPr>
        </p:pic>
        <p:pic>
          <p:nvPicPr>
            <p:cNvPr id="292" name="Рисунок 291" descr="Изображение выглядит как Электрические вилки и розет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A7F7AB1-8C18-67CA-A2DC-712C2CC9B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6400" y="3532729"/>
              <a:ext cx="879575" cy="879575"/>
            </a:xfrm>
            <a:prstGeom prst="rect">
              <a:avLst/>
            </a:prstGeom>
          </p:spPr>
        </p:pic>
      </p:grpSp>
      <p:grpSp>
        <p:nvGrpSpPr>
          <p:cNvPr id="293" name="Группа 292">
            <a:extLst>
              <a:ext uri="{FF2B5EF4-FFF2-40B4-BE49-F238E27FC236}">
                <a16:creationId xmlns:a16="http://schemas.microsoft.com/office/drawing/2014/main" id="{8A538CAB-4708-14AC-E971-E933C113495B}"/>
              </a:ext>
            </a:extLst>
          </p:cNvPr>
          <p:cNvGrpSpPr/>
          <p:nvPr/>
        </p:nvGrpSpPr>
        <p:grpSpPr>
          <a:xfrm>
            <a:off x="604214" y="5231142"/>
            <a:ext cx="4771115" cy="913921"/>
            <a:chOff x="646400" y="3500516"/>
            <a:chExt cx="4771115" cy="913921"/>
          </a:xfrm>
        </p:grpSpPr>
        <p:pic>
          <p:nvPicPr>
            <p:cNvPr id="294" name="Рисунок 293" descr="Изображение выглядит как зарисовка, рисунок, пишущий прибор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20442-FB5B-043C-2661-720D75695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29377" y="3545871"/>
              <a:ext cx="800673" cy="800673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295" name="Рисунок 294" descr="Изображение выглядит как транспорт, светофор, Сигнальное устройство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0F89909-07A9-96F9-3E48-DE09F382D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22298" y="3519220"/>
              <a:ext cx="895217" cy="895217"/>
            </a:xfrm>
            <a:prstGeom prst="rect">
              <a:avLst/>
            </a:prstGeom>
          </p:spPr>
        </p:pic>
        <p:pic>
          <p:nvPicPr>
            <p:cNvPr id="296" name="Рисунок 295" descr="Изображение выглядит как еда, миска, суп,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20AEF7-3DBD-EEB6-7662-DA95E1A81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41197" y="3576813"/>
              <a:ext cx="791426" cy="791426"/>
            </a:xfrm>
            <a:prstGeom prst="rect">
              <a:avLst/>
            </a:prstGeom>
          </p:spPr>
        </p:pic>
        <p:pic>
          <p:nvPicPr>
            <p:cNvPr id="297" name="Рисунок 296" descr="Изображение выглядит как беспозвоночный, ракообразное, лобстер, моллюски и ракообразн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E454B4F-3AE5-7AEF-C777-C78ED316C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8398" y="3527042"/>
              <a:ext cx="879574" cy="879574"/>
            </a:xfrm>
            <a:prstGeom prst="rect">
              <a:avLst/>
            </a:prstGeom>
          </p:spPr>
        </p:pic>
        <p:pic>
          <p:nvPicPr>
            <p:cNvPr id="298" name="Рисунок 297" descr="Изображение выглядит как Торт на день рождения, пирог, десер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30EF45-39E2-E649-E4E1-F05F85047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59437" y="3500516"/>
              <a:ext cx="879574" cy="895217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299" name="Рисунок 298" descr="Изображение выглядит как Электрические вилки и розет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CBB0678-AF88-AC6A-C96D-8A3BD803D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646400" y="3532729"/>
              <a:ext cx="879575" cy="879575"/>
            </a:xfrm>
            <a:prstGeom prst="rect">
              <a:avLst/>
            </a:prstGeom>
          </p:spPr>
        </p:pic>
      </p:grpSp>
      <p:grpSp>
        <p:nvGrpSpPr>
          <p:cNvPr id="300" name="Группа 299">
            <a:extLst>
              <a:ext uri="{FF2B5EF4-FFF2-40B4-BE49-F238E27FC236}">
                <a16:creationId xmlns:a16="http://schemas.microsoft.com/office/drawing/2014/main" id="{46129559-17DA-6924-8DA0-DA3B159F6F52}"/>
              </a:ext>
            </a:extLst>
          </p:cNvPr>
          <p:cNvGrpSpPr/>
          <p:nvPr/>
        </p:nvGrpSpPr>
        <p:grpSpPr>
          <a:xfrm>
            <a:off x="6740697" y="3509315"/>
            <a:ext cx="4715386" cy="912397"/>
            <a:chOff x="646400" y="3499907"/>
            <a:chExt cx="4715386" cy="912397"/>
          </a:xfrm>
        </p:grpSpPr>
        <p:pic>
          <p:nvPicPr>
            <p:cNvPr id="301" name="Рисунок 300" descr="Изображение выглядит как зарисовка, рисунок, пишущий прибор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74CED1D-5E66-CF51-6F34-A4F598D16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61113" y="3567556"/>
              <a:ext cx="800673" cy="800673"/>
            </a:xfrm>
            <a:prstGeom prst="rect">
              <a:avLst/>
            </a:prstGeom>
          </p:spPr>
        </p:pic>
        <p:pic>
          <p:nvPicPr>
            <p:cNvPr id="302" name="Рисунок 301" descr="Изображение выглядит как транспорт, светофор, Сигнальное устройство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0F836BE-9FA7-7196-E0E3-8C470ED3A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34833" y="3499907"/>
              <a:ext cx="895217" cy="895217"/>
            </a:xfrm>
            <a:prstGeom prst="rect">
              <a:avLst/>
            </a:prstGeom>
          </p:spPr>
        </p:pic>
        <p:pic>
          <p:nvPicPr>
            <p:cNvPr id="303" name="Рисунок 302" descr="Изображение выглядит как еда, миска, суп,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660A3BF-89A5-55E8-5ACA-1D1116D50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756756" y="3576803"/>
              <a:ext cx="791426" cy="791426"/>
            </a:xfrm>
            <a:prstGeom prst="rect">
              <a:avLst/>
            </a:prstGeom>
          </p:spPr>
        </p:pic>
        <p:pic>
          <p:nvPicPr>
            <p:cNvPr id="304" name="Рисунок 303" descr="Изображение выглядит как беспозвоночный, ракообразное, лобстер, моллюски и ракообразн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2A6A0D-584B-A8D9-616B-FA3530C50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8398" y="3527042"/>
              <a:ext cx="879574" cy="879574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305" name="Рисунок 304" descr="Изображение выглядит как Торт на день рождения, пирог, десер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2D0E368-4D6E-6323-BA48-1C8AB25AE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28963" flipH="1">
              <a:off x="2159437" y="3500516"/>
              <a:ext cx="879574" cy="895217"/>
            </a:xfrm>
            <a:prstGeom prst="rect">
              <a:avLst/>
            </a:prstGeom>
          </p:spPr>
        </p:pic>
        <p:pic>
          <p:nvPicPr>
            <p:cNvPr id="306" name="Рисунок 305" descr="Изображение выглядит как Электрические вилки и розет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A87DDF-E616-4BA0-0A22-F57C80573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646400" y="3532729"/>
              <a:ext cx="879575" cy="879575"/>
            </a:xfrm>
            <a:prstGeom prst="rect">
              <a:avLst/>
            </a:prstGeom>
          </p:spPr>
        </p:pic>
      </p:grpSp>
      <p:grpSp>
        <p:nvGrpSpPr>
          <p:cNvPr id="307" name="Группа 306">
            <a:extLst>
              <a:ext uri="{FF2B5EF4-FFF2-40B4-BE49-F238E27FC236}">
                <a16:creationId xmlns:a16="http://schemas.microsoft.com/office/drawing/2014/main" id="{B8553012-62C7-4ABC-BFF0-94DDCAC25BD4}"/>
              </a:ext>
            </a:extLst>
          </p:cNvPr>
          <p:cNvGrpSpPr/>
          <p:nvPr/>
        </p:nvGrpSpPr>
        <p:grpSpPr>
          <a:xfrm>
            <a:off x="6724211" y="5204470"/>
            <a:ext cx="4715386" cy="973286"/>
            <a:chOff x="646400" y="3499907"/>
            <a:chExt cx="4715386" cy="973286"/>
          </a:xfrm>
        </p:grpSpPr>
        <p:pic>
          <p:nvPicPr>
            <p:cNvPr id="308" name="Рисунок 307" descr="Изображение выглядит как зарисовка, рисунок, пишущий прибор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45E60A-A5EF-8183-6802-97AF78049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008691" flipH="1">
              <a:off x="4561113" y="3567556"/>
              <a:ext cx="800673" cy="800673"/>
            </a:xfrm>
            <a:prstGeom prst="rect">
              <a:avLst/>
            </a:prstGeom>
          </p:spPr>
        </p:pic>
        <p:pic>
          <p:nvPicPr>
            <p:cNvPr id="309" name="Рисунок 308" descr="Изображение выглядит как транспорт, светофор, Сигнальное устройство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22AB01-A92E-1F87-523B-8E7EDCA43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34833" y="3499907"/>
              <a:ext cx="895217" cy="895217"/>
            </a:xfrm>
            <a:prstGeom prst="rect">
              <a:avLst/>
            </a:prstGeom>
          </p:spPr>
        </p:pic>
        <p:pic>
          <p:nvPicPr>
            <p:cNvPr id="310" name="Рисунок 309" descr="Изображение выглядит как еда, миска, суп,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B9C6271-F381-09EF-6C55-69FEF89FC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09603" flipH="1">
              <a:off x="1412344" y="3558792"/>
              <a:ext cx="791426" cy="791426"/>
            </a:xfrm>
            <a:prstGeom prst="rect">
              <a:avLst/>
            </a:prstGeom>
          </p:spPr>
        </p:pic>
        <p:pic>
          <p:nvPicPr>
            <p:cNvPr id="311" name="Рисунок 310" descr="Изображение выглядит как беспозвоночный, ракообразное, лобстер, моллюски и ракообразн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F59647-937F-0225-49E3-137C43291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770074" y="3593619"/>
              <a:ext cx="879574" cy="879574"/>
            </a:xfrm>
            <a:prstGeom prst="rect">
              <a:avLst/>
            </a:prstGeom>
          </p:spPr>
        </p:pic>
        <p:pic>
          <p:nvPicPr>
            <p:cNvPr id="312" name="Рисунок 311" descr="Изображение выглядит как Торт на день рождения, пирог, десер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EF78F93-94AD-8777-D5A9-5DF628A02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59437" y="3500516"/>
              <a:ext cx="879574" cy="895217"/>
            </a:xfrm>
            <a:prstGeom prst="rect">
              <a:avLst/>
            </a:prstGeom>
            <a:scene3d>
              <a:camera prst="perspectiveHeroicExtremeLeftFacing"/>
              <a:lightRig rig="threePt" dir="t"/>
            </a:scene3d>
          </p:spPr>
        </p:pic>
        <p:pic>
          <p:nvPicPr>
            <p:cNvPr id="313" name="Рисунок 312" descr="Изображение выглядит как Электрические вилки и розет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EF6428-B896-510C-39D9-02B522194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6400" y="3532729"/>
              <a:ext cx="879575" cy="879575"/>
            </a:xfrm>
            <a:prstGeom prst="rect">
              <a:avLst/>
            </a:prstGeom>
          </p:spPr>
        </p:pic>
      </p:grpSp>
      <p:sp>
        <p:nvSpPr>
          <p:cNvPr id="275" name="Прямоугольник: скругленные углы 274">
            <a:extLst>
              <a:ext uri="{FF2B5EF4-FFF2-40B4-BE49-F238E27FC236}">
                <a16:creationId xmlns:a16="http://schemas.microsoft.com/office/drawing/2014/main" id="{904574F4-623C-7372-6849-683BE0A9D4D5}"/>
              </a:ext>
            </a:extLst>
          </p:cNvPr>
          <p:cNvSpPr/>
          <p:nvPr/>
        </p:nvSpPr>
        <p:spPr>
          <a:xfrm>
            <a:off x="6805691" y="3456015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76" name="Прямоугольник: скругленные углы 275">
            <a:extLst>
              <a:ext uri="{FF2B5EF4-FFF2-40B4-BE49-F238E27FC236}">
                <a16:creationId xmlns:a16="http://schemas.microsoft.com/office/drawing/2014/main" id="{CD8AC6E5-9EE1-F11F-3860-65F7700CC165}"/>
              </a:ext>
            </a:extLst>
          </p:cNvPr>
          <p:cNvSpPr/>
          <p:nvPr/>
        </p:nvSpPr>
        <p:spPr>
          <a:xfrm>
            <a:off x="6809869" y="5142208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77" name="Прямоугольник: скругленные углы 276">
            <a:extLst>
              <a:ext uri="{FF2B5EF4-FFF2-40B4-BE49-F238E27FC236}">
                <a16:creationId xmlns:a16="http://schemas.microsoft.com/office/drawing/2014/main" id="{C8088C26-36E7-0F90-D304-9F4A25EBD547}"/>
              </a:ext>
            </a:extLst>
          </p:cNvPr>
          <p:cNvSpPr/>
          <p:nvPr/>
        </p:nvSpPr>
        <p:spPr>
          <a:xfrm>
            <a:off x="683671" y="514762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78" name="Прямоугольник: скругленные углы 277">
            <a:extLst>
              <a:ext uri="{FF2B5EF4-FFF2-40B4-BE49-F238E27FC236}">
                <a16:creationId xmlns:a16="http://schemas.microsoft.com/office/drawing/2014/main" id="{AA38A245-6C06-D2E6-3B3A-B257EDF9E630}"/>
              </a:ext>
            </a:extLst>
          </p:cNvPr>
          <p:cNvSpPr/>
          <p:nvPr/>
        </p:nvSpPr>
        <p:spPr>
          <a:xfrm>
            <a:off x="670440" y="3449047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18" name="Группа 317">
            <a:extLst>
              <a:ext uri="{FF2B5EF4-FFF2-40B4-BE49-F238E27FC236}">
                <a16:creationId xmlns:a16="http://schemas.microsoft.com/office/drawing/2014/main" id="{1E115158-1D47-5012-BC48-ED81DEBD3625}"/>
              </a:ext>
            </a:extLst>
          </p:cNvPr>
          <p:cNvGrpSpPr/>
          <p:nvPr/>
        </p:nvGrpSpPr>
        <p:grpSpPr>
          <a:xfrm>
            <a:off x="2320413" y="802057"/>
            <a:ext cx="7416140" cy="1531665"/>
            <a:chOff x="2320413" y="802057"/>
            <a:chExt cx="7416140" cy="1531665"/>
          </a:xfrm>
        </p:grpSpPr>
        <p:pic>
          <p:nvPicPr>
            <p:cNvPr id="319" name="Рисунок 318" descr="Изображение выглядит как искусство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DB5111-0C46-B634-8FC1-94289F85E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413" y="838422"/>
              <a:ext cx="1354519" cy="1354519"/>
            </a:xfrm>
            <a:prstGeom prst="rect">
              <a:avLst/>
            </a:prstGeom>
          </p:spPr>
        </p:pic>
        <p:pic>
          <p:nvPicPr>
            <p:cNvPr id="320" name="Рисунок 319" descr="Изображение выглядит как зарисо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3BE2C1D-F0D8-4500-28F3-11D04E2F6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1141" y="861834"/>
              <a:ext cx="1471888" cy="1471888"/>
            </a:xfrm>
            <a:prstGeom prst="rect">
              <a:avLst/>
            </a:prstGeom>
          </p:spPr>
        </p:pic>
        <p:pic>
          <p:nvPicPr>
            <p:cNvPr id="321" name="Рисунок 320" descr="Изображение выглядит как текст, Устройство вывода, Персональный компьютер, Оргтехни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7600F5E-89BA-8B29-139B-DB6FB6E34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4664" y="802057"/>
              <a:ext cx="1471889" cy="1471889"/>
            </a:xfrm>
            <a:prstGeom prst="rect">
              <a:avLst/>
            </a:prstGeom>
          </p:spPr>
        </p:pic>
        <p:pic>
          <p:nvPicPr>
            <p:cNvPr id="322" name="Рисунок 321" descr="Изображение выглядит как мультфильм, графическая вставка, медведь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36F18B8-4348-9315-1A26-CFCEBAAA6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4041" y="814112"/>
              <a:ext cx="1471888" cy="1471888"/>
            </a:xfrm>
            <a:prstGeom prst="rect">
              <a:avLst/>
            </a:prstGeom>
          </p:spPr>
        </p:pic>
        <p:pic>
          <p:nvPicPr>
            <p:cNvPr id="323" name="Рисунок 322" descr="Изображение выглядит как аксессуар, корона, королевские драгоценности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1AF5103-7D3D-E989-CBDC-E22FEBB6F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9370" y="909555"/>
              <a:ext cx="1143036" cy="1127049"/>
            </a:xfrm>
            <a:prstGeom prst="rect">
              <a:avLst/>
            </a:prstGeom>
          </p:spPr>
        </p:pic>
        <p:pic>
          <p:nvPicPr>
            <p:cNvPr id="324" name="Рисунок 323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520834-CCC6-7762-742F-0583427FE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4150" y="860743"/>
              <a:ext cx="1354519" cy="1354519"/>
            </a:xfrm>
            <a:prstGeom prst="rect">
              <a:avLst/>
            </a:prstGeom>
          </p:spPr>
        </p:pic>
      </p:grpSp>
      <p:grpSp>
        <p:nvGrpSpPr>
          <p:cNvPr id="325" name="Группа 324">
            <a:extLst>
              <a:ext uri="{FF2B5EF4-FFF2-40B4-BE49-F238E27FC236}">
                <a16:creationId xmlns:a16="http://schemas.microsoft.com/office/drawing/2014/main" id="{4C62C911-6699-BB09-2FFF-6FF1F80A5BB8}"/>
              </a:ext>
            </a:extLst>
          </p:cNvPr>
          <p:cNvGrpSpPr/>
          <p:nvPr/>
        </p:nvGrpSpPr>
        <p:grpSpPr>
          <a:xfrm>
            <a:off x="685382" y="3547103"/>
            <a:ext cx="4732664" cy="932185"/>
            <a:chOff x="685382" y="3547103"/>
            <a:chExt cx="4732664" cy="932185"/>
          </a:xfrm>
        </p:grpSpPr>
        <p:pic>
          <p:nvPicPr>
            <p:cNvPr id="326" name="Рисунок 325" descr="Изображение выглядит как искусство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4982683-ABA1-714D-0BD2-DC4300BE4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685382" y="3591975"/>
              <a:ext cx="847307" cy="847307"/>
            </a:xfrm>
            <a:prstGeom prst="rect">
              <a:avLst/>
            </a:prstGeom>
          </p:spPr>
        </p:pic>
        <p:pic>
          <p:nvPicPr>
            <p:cNvPr id="327" name="Рисунок 326" descr="Изображение выглядит как зарисо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4A3E5EF-F8A5-79D5-8B95-DF2813A01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97320" y="3547103"/>
              <a:ext cx="920726" cy="920726"/>
            </a:xfrm>
            <a:prstGeom prst="rect">
              <a:avLst/>
            </a:prstGeom>
          </p:spPr>
        </p:pic>
        <p:pic>
          <p:nvPicPr>
            <p:cNvPr id="328" name="Рисунок 327" descr="Изображение выглядит как текст, Устройство вывода, Персональный компьютер, Оргтехни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74A975-F8CA-F0E3-6D03-1B787BCED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74460" y="3558561"/>
              <a:ext cx="920727" cy="920727"/>
            </a:xfrm>
            <a:prstGeom prst="rect">
              <a:avLst/>
            </a:prstGeom>
          </p:spPr>
        </p:pic>
        <p:pic>
          <p:nvPicPr>
            <p:cNvPr id="329" name="Рисунок 328" descr="Изображение выглядит как мультфильм, графическая вставка, медведь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D5D4A4-66BE-85DD-74F1-A01906819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23174" y="3547103"/>
              <a:ext cx="920726" cy="920726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330" name="Рисунок 329" descr="Изображение выглядит как аксессуар, корона, королевские драгоценности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50972F9-6E59-A197-C88D-813DA0BB1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919369" y="3633877"/>
              <a:ext cx="715016" cy="705015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331" name="Рисунок 330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7554B0-5AEF-D6C2-C3ED-762CCE5BC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59301" flipH="1">
              <a:off x="1448229" y="3575870"/>
              <a:ext cx="847307" cy="847307"/>
            </a:xfrm>
            <a:prstGeom prst="rect">
              <a:avLst/>
            </a:prstGeom>
          </p:spPr>
        </p:pic>
      </p:grpSp>
      <p:grpSp>
        <p:nvGrpSpPr>
          <p:cNvPr id="332" name="Группа 331">
            <a:extLst>
              <a:ext uri="{FF2B5EF4-FFF2-40B4-BE49-F238E27FC236}">
                <a16:creationId xmlns:a16="http://schemas.microsoft.com/office/drawing/2014/main" id="{BC8563BD-7879-C2BF-8D69-F85EB07D83F7}"/>
              </a:ext>
            </a:extLst>
          </p:cNvPr>
          <p:cNvGrpSpPr/>
          <p:nvPr/>
        </p:nvGrpSpPr>
        <p:grpSpPr>
          <a:xfrm>
            <a:off x="678123" y="5242830"/>
            <a:ext cx="4639098" cy="958119"/>
            <a:chOff x="646401" y="3530608"/>
            <a:chExt cx="4639098" cy="958119"/>
          </a:xfrm>
        </p:grpSpPr>
        <p:pic>
          <p:nvPicPr>
            <p:cNvPr id="333" name="Рисунок 332" descr="Изображение выглядит как искусство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42A222-2B2C-838D-EFB1-EFCDC4987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6401" y="3553356"/>
              <a:ext cx="847307" cy="847307"/>
            </a:xfrm>
            <a:prstGeom prst="rect">
              <a:avLst/>
            </a:prstGeom>
          </p:spPr>
        </p:pic>
        <p:pic>
          <p:nvPicPr>
            <p:cNvPr id="334" name="Рисунок 333" descr="Изображение выглядит как зарисо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76FCA5-8A65-92A4-8130-EEC83FD1B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4976" flipH="1">
              <a:off x="3518089" y="3568001"/>
              <a:ext cx="920726" cy="920726"/>
            </a:xfrm>
            <a:prstGeom prst="rect">
              <a:avLst/>
            </a:prstGeom>
          </p:spPr>
        </p:pic>
        <p:pic>
          <p:nvPicPr>
            <p:cNvPr id="335" name="Рисунок 334" descr="Изображение выглядит как текст, Устройство вывода, Персональный компьютер, Оргтехни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74BD26-7FD8-5457-4271-A0150796A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28043" flipH="1">
              <a:off x="4364772" y="3530608"/>
              <a:ext cx="920727" cy="920727"/>
            </a:xfrm>
            <a:prstGeom prst="rect">
              <a:avLst/>
            </a:prstGeom>
          </p:spPr>
        </p:pic>
        <p:pic>
          <p:nvPicPr>
            <p:cNvPr id="336" name="Рисунок 335" descr="Изображение выглядит как мультфильм, графическая вставка, медведь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80095C-AC01-3254-2539-1B2FDE0F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62998" y="3538149"/>
              <a:ext cx="920726" cy="920726"/>
            </a:xfrm>
            <a:prstGeom prst="rect">
              <a:avLst/>
            </a:prstGeom>
            <a:scene3d>
              <a:camera prst="perspectiveHeroicExtremeLeftFacing"/>
              <a:lightRig rig="threePt" dir="t"/>
            </a:scene3d>
          </p:spPr>
        </p:pic>
        <p:pic>
          <p:nvPicPr>
            <p:cNvPr id="337" name="Рисунок 336" descr="Изображение выглядит как аксессуар, корона, королевские драгоценности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5727684-BF4A-6EF7-1DD8-A82D9B0E8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122025" y="3597852"/>
              <a:ext cx="715016" cy="705015"/>
            </a:xfrm>
            <a:prstGeom prst="rect">
              <a:avLst/>
            </a:prstGeom>
          </p:spPr>
        </p:pic>
        <p:pic>
          <p:nvPicPr>
            <p:cNvPr id="338" name="Рисунок 337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A04238-EFEE-A559-B777-0C054A176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46642" y="3567318"/>
              <a:ext cx="847307" cy="847307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</p:grpSp>
      <p:grpSp>
        <p:nvGrpSpPr>
          <p:cNvPr id="339" name="Группа 338">
            <a:extLst>
              <a:ext uri="{FF2B5EF4-FFF2-40B4-BE49-F238E27FC236}">
                <a16:creationId xmlns:a16="http://schemas.microsoft.com/office/drawing/2014/main" id="{2CA5CEBE-9E2D-5BA1-5A76-7955E58C9709}"/>
              </a:ext>
            </a:extLst>
          </p:cNvPr>
          <p:cNvGrpSpPr/>
          <p:nvPr/>
        </p:nvGrpSpPr>
        <p:grpSpPr>
          <a:xfrm>
            <a:off x="6794006" y="3516646"/>
            <a:ext cx="4611409" cy="971398"/>
            <a:chOff x="646401" y="3526085"/>
            <a:chExt cx="4611409" cy="971398"/>
          </a:xfrm>
        </p:grpSpPr>
        <p:pic>
          <p:nvPicPr>
            <p:cNvPr id="340" name="Рисунок 339" descr="Изображение выглядит как искусство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D2FC20-879B-3339-EFA8-1F615668A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6401" y="3553356"/>
              <a:ext cx="847307" cy="847307"/>
            </a:xfrm>
            <a:prstGeom prst="rect">
              <a:avLst/>
            </a:prstGeom>
          </p:spPr>
        </p:pic>
        <p:pic>
          <p:nvPicPr>
            <p:cNvPr id="341" name="Рисунок 340" descr="Изображение выглядит как зарисо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C871A4-9C47-7948-3D70-307554E4E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73549" y="3576757"/>
              <a:ext cx="920726" cy="920726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342" name="Рисунок 341" descr="Изображение выглядит как текст, Устройство вывода, Персональный компьютер, Оргтехни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C221904-4BA8-1707-CE9E-DEA386FAD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78405" y="3557277"/>
              <a:ext cx="920727" cy="920727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343" name="Рисунок 342" descr="Изображение выглядит как мультфильм, графическая вставка, медведь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8261800-37D3-32D5-48EB-9E4302A2E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906035" y="3526085"/>
              <a:ext cx="920726" cy="920726"/>
            </a:xfrm>
            <a:prstGeom prst="rect">
              <a:avLst/>
            </a:prstGeom>
          </p:spPr>
        </p:pic>
        <p:pic>
          <p:nvPicPr>
            <p:cNvPr id="344" name="Рисунок 343" descr="Изображение выглядит как аксессуар, корона, королевские драгоценности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7D6A81A-551F-7A75-1521-D8AE91405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42794" y="3624501"/>
              <a:ext cx="715016" cy="705015"/>
            </a:xfrm>
            <a:prstGeom prst="rect">
              <a:avLst/>
            </a:prstGeom>
          </p:spPr>
        </p:pic>
        <p:pic>
          <p:nvPicPr>
            <p:cNvPr id="345" name="Рисунок 344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C51995-6DF3-3C96-5E60-1F1A169AF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26781" y="3566476"/>
              <a:ext cx="847307" cy="847307"/>
            </a:xfrm>
            <a:prstGeom prst="rect">
              <a:avLst/>
            </a:prstGeom>
          </p:spPr>
        </p:pic>
      </p:grpSp>
      <p:grpSp>
        <p:nvGrpSpPr>
          <p:cNvPr id="346" name="Группа 345">
            <a:extLst>
              <a:ext uri="{FF2B5EF4-FFF2-40B4-BE49-F238E27FC236}">
                <a16:creationId xmlns:a16="http://schemas.microsoft.com/office/drawing/2014/main" id="{2C2E2506-3E98-863A-F1E2-E79CB501FE96}"/>
              </a:ext>
            </a:extLst>
          </p:cNvPr>
          <p:cNvGrpSpPr/>
          <p:nvPr/>
        </p:nvGrpSpPr>
        <p:grpSpPr>
          <a:xfrm>
            <a:off x="6792332" y="5194352"/>
            <a:ext cx="4639098" cy="992060"/>
            <a:chOff x="646401" y="3496667"/>
            <a:chExt cx="4639098" cy="992060"/>
          </a:xfrm>
        </p:grpSpPr>
        <p:pic>
          <p:nvPicPr>
            <p:cNvPr id="347" name="Рисунок 346" descr="Изображение выглядит как искусство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313623-3FE8-2499-032C-3319C409D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6401" y="3553356"/>
              <a:ext cx="847307" cy="847307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348" name="Рисунок 347" descr="Изображение выглядит как зарисо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030C0F4-70D0-BA59-B21D-C26EE1AC4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18089" y="3568001"/>
              <a:ext cx="920726" cy="920726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349" name="Рисунок 348" descr="Изображение выглядит как текст, Устройство вывода, Персональный компьютер, Оргтехни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000657F-3272-747A-FFC0-709ACB026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64772" y="3530608"/>
              <a:ext cx="920727" cy="920727"/>
            </a:xfrm>
            <a:prstGeom prst="rect">
              <a:avLst/>
            </a:prstGeom>
          </p:spPr>
        </p:pic>
        <p:pic>
          <p:nvPicPr>
            <p:cNvPr id="350" name="Рисунок 349" descr="Изображение выглядит как мультфильм, графическая вставка, медведь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DB462A5-0435-E795-5C1F-99E098C3F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0608" y="3496667"/>
              <a:ext cx="920726" cy="920726"/>
            </a:xfrm>
            <a:prstGeom prst="rect">
              <a:avLst/>
            </a:prstGeom>
          </p:spPr>
        </p:pic>
        <p:pic>
          <p:nvPicPr>
            <p:cNvPr id="351" name="Рисунок 350" descr="Изображение выглядит как аксессуар, корона, королевские драгоценности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6BEDD23-32DE-64F4-A275-787F597D8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99530" flipH="1">
              <a:off x="2158851" y="3593466"/>
              <a:ext cx="715016" cy="705015"/>
            </a:xfrm>
            <a:prstGeom prst="rect">
              <a:avLst/>
            </a:prstGeom>
          </p:spPr>
        </p:pic>
        <p:pic>
          <p:nvPicPr>
            <p:cNvPr id="352" name="Рисунок 351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EA8F64C-757A-CAE5-1474-A13FC727D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27695" y="3567893"/>
              <a:ext cx="847307" cy="847307"/>
            </a:xfrm>
            <a:prstGeom prst="rect">
              <a:avLst/>
            </a:prstGeom>
          </p:spPr>
        </p:pic>
      </p:grpSp>
      <p:sp>
        <p:nvSpPr>
          <p:cNvPr id="314" name="Прямоугольник: скругленные углы 313">
            <a:extLst>
              <a:ext uri="{FF2B5EF4-FFF2-40B4-BE49-F238E27FC236}">
                <a16:creationId xmlns:a16="http://schemas.microsoft.com/office/drawing/2014/main" id="{B108CB52-2DD3-8611-75DD-CE8B9D327F01}"/>
              </a:ext>
            </a:extLst>
          </p:cNvPr>
          <p:cNvSpPr/>
          <p:nvPr/>
        </p:nvSpPr>
        <p:spPr>
          <a:xfrm>
            <a:off x="690538" y="5148742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15" name="Прямоугольник: скругленные углы 314">
            <a:extLst>
              <a:ext uri="{FF2B5EF4-FFF2-40B4-BE49-F238E27FC236}">
                <a16:creationId xmlns:a16="http://schemas.microsoft.com/office/drawing/2014/main" id="{1230A390-3A0D-F8DA-0EDC-044BD84ECDC0}"/>
              </a:ext>
            </a:extLst>
          </p:cNvPr>
          <p:cNvSpPr/>
          <p:nvPr/>
        </p:nvSpPr>
        <p:spPr>
          <a:xfrm>
            <a:off x="6817375" y="3461096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16" name="Прямоугольник: скругленные углы 315">
            <a:extLst>
              <a:ext uri="{FF2B5EF4-FFF2-40B4-BE49-F238E27FC236}">
                <a16:creationId xmlns:a16="http://schemas.microsoft.com/office/drawing/2014/main" id="{4CFDF1AF-DA9C-BFD9-8E66-CEC5955A377B}"/>
              </a:ext>
            </a:extLst>
          </p:cNvPr>
          <p:cNvSpPr/>
          <p:nvPr/>
        </p:nvSpPr>
        <p:spPr>
          <a:xfrm>
            <a:off x="6806952" y="513573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17" name="Прямоугольник: скругленные углы 316">
            <a:extLst>
              <a:ext uri="{FF2B5EF4-FFF2-40B4-BE49-F238E27FC236}">
                <a16:creationId xmlns:a16="http://schemas.microsoft.com/office/drawing/2014/main" id="{6094B554-F510-B9B0-5814-CF74231B6C9E}"/>
              </a:ext>
            </a:extLst>
          </p:cNvPr>
          <p:cNvSpPr/>
          <p:nvPr/>
        </p:nvSpPr>
        <p:spPr>
          <a:xfrm>
            <a:off x="681108" y="3468380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53" name="подаоркРисунок 40">
            <a:extLst>
              <a:ext uri="{FF2B5EF4-FFF2-40B4-BE49-F238E27FC236}">
                <a16:creationId xmlns:a16="http://schemas.microsoft.com/office/drawing/2014/main" id="{4679FE6D-A5D0-16DD-4FB5-3BB73460A025}"/>
              </a:ext>
            </a:extLst>
          </p:cNvPr>
          <p:cNvPicPr>
            <a:picLocks noChangeAspect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pic>
        <p:nvPicPr>
          <p:cNvPr id="354" name="Рисунок 353">
            <a:extLst>
              <a:ext uri="{FF2B5EF4-FFF2-40B4-BE49-F238E27FC236}">
                <a16:creationId xmlns:a16="http://schemas.microsoft.com/office/drawing/2014/main" id="{1C8936C8-21BF-13B4-C6ED-EAE1DFD031F3}"/>
              </a:ext>
            </a:extLst>
          </p:cNvPr>
          <p:cNvPicPr>
            <a:picLocks noChangeAspect="1"/>
          </p:cNvPicPr>
          <p:nvPr/>
        </p:nvPicPr>
        <p:blipFill rotWithShape="1"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4061383" y="1802864"/>
            <a:ext cx="3989767" cy="38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0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9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2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6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9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8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1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4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0"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2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8" grpId="0" animBg="1"/>
      <p:bldP spid="8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99" grpId="0" animBg="1"/>
      <p:bldP spid="199" grpId="1" animBg="1"/>
      <p:bldP spid="197" grpId="0" animBg="1"/>
      <p:bldP spid="197" grpId="1" animBg="1"/>
      <p:bldP spid="198" grpId="0" animBg="1"/>
      <p:bldP spid="198" grpId="1" animBg="1"/>
      <p:bldP spid="200" grpId="0" animBg="1"/>
      <p:bldP spid="200" grpId="1" animBg="1"/>
      <p:bldP spid="236" grpId="0" animBg="1"/>
      <p:bldP spid="236" grpId="1" animBg="1"/>
      <p:bldP spid="237" grpId="0" animBg="1"/>
      <p:bldP spid="237" grpId="1" animBg="1"/>
      <p:bldP spid="238" grpId="0" animBg="1"/>
      <p:bldP spid="238" grpId="1" animBg="1"/>
      <p:bldP spid="239" grpId="0" animBg="1"/>
      <p:bldP spid="239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314" grpId="0" animBg="1"/>
      <p:bldP spid="314" grpId="1" animBg="1"/>
      <p:bldP spid="315" grpId="0" animBg="1"/>
      <p:bldP spid="315" grpId="1" animBg="1"/>
      <p:bldP spid="316" grpId="0" animBg="1"/>
      <p:bldP spid="316" grpId="1" animBg="1"/>
      <p:bldP spid="317" grpId="0" animBg="1"/>
      <p:bldP spid="31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40687C1-9FE6-48EF-8CB3-2FF7E6DD43C0}"/>
</file>

<file path=customXml/itemProps2.xml><?xml version="1.0" encoding="utf-8"?>
<ds:datastoreItem xmlns:ds="http://schemas.openxmlformats.org/officeDocument/2006/customXml" ds:itemID="{5023DB75-DE10-4480-B8E0-E594C7396BEA}"/>
</file>

<file path=customXml/itemProps3.xml><?xml version="1.0" encoding="utf-8"?>
<ds:datastoreItem xmlns:ds="http://schemas.openxmlformats.org/officeDocument/2006/customXml" ds:itemID="{6E4D1F20-08A8-47F2-9D2A-7669EE8EE114}"/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2025-02-10T10:27:52Z</dcterms:created>
  <dcterms:modified xsi:type="dcterms:W3CDTF">2025-02-10T13:43:59Z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