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33" d="100"/>
          <a:sy n="33" d="100"/>
        </p:scale>
        <p:origin x="2952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31266-47CF-4757-98B3-B57F12AB5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94E869F-FE4A-4B9A-A008-9157F96250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E4A5C68-B88A-45C0-BBC0-743D22A84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006413-8EF1-4FA8-BE66-C765560F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B08935-7DE1-4F0A-916D-FECFA847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9188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BFBC4-186C-4D42-AC40-B5375824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BB35DD-287D-410A-B4B8-BF8899290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A1DF4B-317C-4C32-ACB2-F88F6EDD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FD33C5-67FE-4E9C-8506-D63116A6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DA1B58-78AC-4CB8-A122-DCB27CB0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960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0F4CA73-1D9D-437F-8971-2B00C6480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9E6388C-20D3-4705-A8D8-4BDE58B75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D6079D-C5F7-42C4-BCE4-4766F30D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3E649E5-8DCB-46A4-A1F5-3CFA0613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89E1EF-182D-4DAE-B67F-1F5CF57D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036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BB58F-4BE7-4D01-85CB-2C57E0E2F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54EAE0-E06D-4722-9630-A413693AF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602BF3D-123A-43E4-95FE-C7CA9285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1FE30C-B119-430F-BC93-D699C6F46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48ACE6-2665-4B8C-835A-E4150D29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41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3AD00-6B3D-4557-B4BB-30543310D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D58E721-B612-4270-BE94-1FDD725B4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DCC9DB-5EDE-4B84-9032-EA5C5AAFB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801B2B-2C56-42D6-87ED-2F4A1E4A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523041-DDC0-4AB4-AADF-2A821B4B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47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4F0A1-0715-41B1-B1CD-511756E1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E241FA6-27CD-48C8-ABE5-1F3368F09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0F9F2E1-31F5-4477-9F06-93A56DC23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265A93B-83B7-4C95-9585-F44B0E36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F7161A-FB6F-499E-BADB-0A77BF9DB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96C9094-0DF8-4603-B37A-F7E8298D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09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FAB6A-3A6D-4950-98CF-EF80C0FE4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CF5DBB-1452-4BA9-935C-F8214E6DC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E302C53-9ABA-4F94-B22C-81ADBF3FB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31FC0FC-3D68-42AD-9C96-D455ED926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61EFE71-A85B-4451-90B4-80082C790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7D56A96-1CA3-4731-9A28-73CE03E6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B7564EB-BECF-4E2A-9394-88C61D86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0F76E43-F578-4732-BC51-E2A1F0BF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261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141B1-7A1E-41A5-9F14-5F65703B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183D48F-6867-48E9-9FC5-6A2ADB43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B6F3BF4-117C-4D2B-8B90-EE2B6808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87FC3C6-D31B-4C84-8D46-516EACB1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28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5247B80-F614-43F9-BCBE-F71F2D40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4248A05-98F5-4E86-9F6B-9ED9590C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F1352EB-F317-4ECF-87D2-9BDAC32E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4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D2834-833B-4377-85B0-A6A1B7A6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7921C8-8AAA-4D6D-8CE2-C75C5D715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6156B5D-4E1F-4334-8C86-C15E30201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9BE974-B659-4B77-8076-BB012DA58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267162A-2310-4D1F-9C77-4E815B45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2709AB-18A6-415F-AD29-11CC0D9F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22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0CF41-57A5-4F0F-B101-0BFED1530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1325DCE-D932-4B74-A6C2-9A6C34FA8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BBC716F-5258-49AC-9932-A47D0A9DF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EBD117-3980-46AF-BEB8-9A2C38AD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E7C7C7-C3DF-4B73-9FDB-EC1FEF19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7CC1BA7-4081-45C5-A840-BAF1E2BD6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30547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9139700-653E-4BAE-93BA-4FB30575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AFF80-49FE-438F-A870-7C367DE45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F78028-A937-47E7-9CEF-55259B975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2F86-6B78-403D-A783-1AEF002B8BF4}" type="datetimeFigureOut">
              <a:rPr lang="uk-UA" smtClean="0"/>
              <a:t>04.01.2025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B99D93E-13DB-4518-95DA-ECA7626A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D2283-F6CC-4CA9-80FD-4D690E8E4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56CE5-91BC-4F89-89AD-77D2497FC78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3661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51A938-64AF-4CC5-9052-E744C296E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BE0CE6-A0FF-4E68-A0FA-040734029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  <a14:imgEffect>
                      <a14:saturation sat="2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02124">
            <a:off x="7239944" y="1069709"/>
            <a:ext cx="1991771" cy="1991771"/>
          </a:xfrm>
          <a:prstGeom prst="rect">
            <a:avLst/>
          </a:prstGeom>
          <a:ln>
            <a:noFill/>
          </a:ln>
          <a:effectLst>
            <a:outerShdw dir="21540000" sx="109000" sy="109000" algn="ctr" rotWithShape="0">
              <a:schemeClr val="bg1"/>
            </a:outerShdw>
          </a:effectLst>
        </p:spPr>
      </p:pic>
      <p:pic>
        <p:nvPicPr>
          <p:cNvPr id="13" name="Picture 2" descr="https://top-fon.com/uploads/posts/2023-01/1674898092_top-fon-com-p-belii-prozrachnii-fon-dlya-prezentatsii-19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241" y="1010615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AB0C66AB-E871-4760-BCC4-EDD499C56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452" y="951668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12431366-D33B-47EB-8414-B2AF1C24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74" y="1010615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A321EC95-D2E3-4518-945C-407752E70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47" y="1044833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1C3E5C99-6803-4827-8A08-3102E7A7E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132" y="966885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453208BB-1D80-47B4-869D-F52D7A7D3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941" y="979136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4DD3EC9F-3C74-47D9-83C8-C524E4CBD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954392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top-fon.com/uploads/posts/2023-01/1674898092_top-fon-com-p-belii-prozrachnii-fon-dlya-prezentatsii-194.png">
            <a:extLst>
              <a:ext uri="{FF2B5EF4-FFF2-40B4-BE49-F238E27FC236}">
                <a16:creationId xmlns:a16="http://schemas.microsoft.com/office/drawing/2014/main" id="{FC9F4485-6A45-45E3-A90F-63E9F7E03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13" y="970370"/>
            <a:ext cx="1113927" cy="111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910137C-44C8-8689-2DD2-8E0C908EB9C5}"/>
              </a:ext>
            </a:extLst>
          </p:cNvPr>
          <p:cNvGrpSpPr/>
          <p:nvPr/>
        </p:nvGrpSpPr>
        <p:grpSpPr>
          <a:xfrm>
            <a:off x="611443" y="448413"/>
            <a:ext cx="4345124" cy="4345124"/>
            <a:chOff x="5144007" y="4671468"/>
            <a:chExt cx="4345124" cy="4345124"/>
          </a:xfrm>
        </p:grpSpPr>
        <p:pic>
          <p:nvPicPr>
            <p:cNvPr id="55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61BC03AE-CBD9-AC68-47C6-907620CC8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4007" y="4671468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Рисунок 52" descr="Изображение выглядит как зарисо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54C0DFFB-C9A9-47CB-FB5D-0A2C26E4F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3442">
              <a:off x="5496155" y="5187042"/>
              <a:ext cx="3422404" cy="3422404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08D87360-0A91-5C67-A3BB-667E2A9799A5}"/>
              </a:ext>
            </a:extLst>
          </p:cNvPr>
          <p:cNvGrpSpPr/>
          <p:nvPr/>
        </p:nvGrpSpPr>
        <p:grpSpPr>
          <a:xfrm>
            <a:off x="607272" y="441114"/>
            <a:ext cx="4345124" cy="4345124"/>
            <a:chOff x="-2471882" y="4736277"/>
            <a:chExt cx="4345124" cy="4345124"/>
          </a:xfrm>
        </p:grpSpPr>
        <p:pic>
          <p:nvPicPr>
            <p:cNvPr id="59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2FD19DF4-2C90-DC33-3470-2A5F85FD3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71882" y="4736277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рисунок, мультфильм, иллюстрация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85E4CA0-F13E-9651-D56D-12B148126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88187">
              <a:off x="-2315640" y="5053327"/>
              <a:ext cx="3785149" cy="3785149"/>
            </a:xfrm>
            <a:prstGeom prst="rect">
              <a:avLst/>
            </a:prstGeom>
          </p:spPr>
        </p:pic>
      </p:grpSp>
      <p:grpSp>
        <p:nvGrpSpPr>
          <p:cNvPr id="1025" name="Группа 1024">
            <a:extLst>
              <a:ext uri="{FF2B5EF4-FFF2-40B4-BE49-F238E27FC236}">
                <a16:creationId xmlns:a16="http://schemas.microsoft.com/office/drawing/2014/main" id="{C0EB65FB-0435-DC83-2298-6FADB867054F}"/>
              </a:ext>
            </a:extLst>
          </p:cNvPr>
          <p:cNvGrpSpPr/>
          <p:nvPr/>
        </p:nvGrpSpPr>
        <p:grpSpPr>
          <a:xfrm>
            <a:off x="605737" y="438845"/>
            <a:ext cx="4345124" cy="4345124"/>
            <a:chOff x="-4093263" y="3492966"/>
            <a:chExt cx="4345124" cy="4345124"/>
          </a:xfrm>
        </p:grpSpPr>
        <p:pic>
          <p:nvPicPr>
            <p:cNvPr id="63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30C5F096-0A42-85FF-6C07-B0EDBF4693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93263" y="3492966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Рисунок 32" descr="Изображение выглядит как карта, Земля, планета, Мир&#10;&#10;Автоматически созданное описание">
              <a:extLst>
                <a:ext uri="{FF2B5EF4-FFF2-40B4-BE49-F238E27FC236}">
                  <a16:creationId xmlns:a16="http://schemas.microsoft.com/office/drawing/2014/main" id="{49C4EC76-9BDB-7F19-12CC-B8E612323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80743">
              <a:off x="-3708215" y="4028725"/>
              <a:ext cx="3273605" cy="3273605"/>
            </a:xfrm>
            <a:prstGeom prst="rect">
              <a:avLst/>
            </a:prstGeom>
          </p:spPr>
        </p:pic>
      </p:grpSp>
      <p:grpSp>
        <p:nvGrpSpPr>
          <p:cNvPr id="1030" name="Группа 1029">
            <a:extLst>
              <a:ext uri="{FF2B5EF4-FFF2-40B4-BE49-F238E27FC236}">
                <a16:creationId xmlns:a16="http://schemas.microsoft.com/office/drawing/2014/main" id="{F86330BF-1B80-622F-DB13-B95069216D46}"/>
              </a:ext>
            </a:extLst>
          </p:cNvPr>
          <p:cNvGrpSpPr/>
          <p:nvPr/>
        </p:nvGrpSpPr>
        <p:grpSpPr>
          <a:xfrm>
            <a:off x="626570" y="436576"/>
            <a:ext cx="4345124" cy="4345124"/>
            <a:chOff x="-209390" y="6562210"/>
            <a:chExt cx="4345124" cy="4345124"/>
          </a:xfrm>
        </p:grpSpPr>
        <p:pic>
          <p:nvPicPr>
            <p:cNvPr id="1027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636F385D-4E3F-E683-A267-A87CF7F181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9390" y="6562210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Рисунок 48" descr="Изображение выглядит как яйцо, сфера, планета&#10;&#10;Автоматически созданное описание">
              <a:extLst>
                <a:ext uri="{FF2B5EF4-FFF2-40B4-BE49-F238E27FC236}">
                  <a16:creationId xmlns:a16="http://schemas.microsoft.com/office/drawing/2014/main" id="{C705EED2-7A02-13B9-8E51-D0BAF235F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34298">
              <a:off x="120706" y="6786951"/>
              <a:ext cx="3570383" cy="3570383"/>
            </a:xfrm>
            <a:prstGeom prst="rect">
              <a:avLst/>
            </a:prstGeom>
          </p:spPr>
        </p:pic>
      </p:grpSp>
      <p:grpSp>
        <p:nvGrpSpPr>
          <p:cNvPr id="1034" name="Группа 1033">
            <a:extLst>
              <a:ext uri="{FF2B5EF4-FFF2-40B4-BE49-F238E27FC236}">
                <a16:creationId xmlns:a16="http://schemas.microsoft.com/office/drawing/2014/main" id="{5307EB60-6AC9-78E6-29B5-4A8B0808EDCD}"/>
              </a:ext>
            </a:extLst>
          </p:cNvPr>
          <p:cNvGrpSpPr/>
          <p:nvPr/>
        </p:nvGrpSpPr>
        <p:grpSpPr>
          <a:xfrm>
            <a:off x="612442" y="438845"/>
            <a:ext cx="4345124" cy="4345124"/>
            <a:chOff x="-1424107" y="5834686"/>
            <a:chExt cx="4345124" cy="4345124"/>
          </a:xfrm>
        </p:grpSpPr>
        <p:pic>
          <p:nvPicPr>
            <p:cNvPr id="1032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3B42A905-832D-4E70-204E-266A9F2D7E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24107" y="5834686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7803638-A1BE-C76C-EB4C-6C81C0BC6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468">
              <a:off x="-996417" y="6213218"/>
              <a:ext cx="3365864" cy="3365864"/>
            </a:xfrm>
            <a:prstGeom prst="rect">
              <a:avLst/>
            </a:prstGeom>
          </p:spPr>
        </p:pic>
      </p:grpSp>
      <p:grpSp>
        <p:nvGrpSpPr>
          <p:cNvPr id="1038" name="Группа 1037">
            <a:extLst>
              <a:ext uri="{FF2B5EF4-FFF2-40B4-BE49-F238E27FC236}">
                <a16:creationId xmlns:a16="http://schemas.microsoft.com/office/drawing/2014/main" id="{86DF210F-A0F5-3F41-78ED-EC493EE6B3E5}"/>
              </a:ext>
            </a:extLst>
          </p:cNvPr>
          <p:cNvGrpSpPr/>
          <p:nvPr/>
        </p:nvGrpSpPr>
        <p:grpSpPr>
          <a:xfrm>
            <a:off x="619063" y="438845"/>
            <a:ext cx="4345124" cy="4345124"/>
            <a:chOff x="1705542" y="6958109"/>
            <a:chExt cx="4345124" cy="4345124"/>
          </a:xfrm>
        </p:grpSpPr>
        <p:pic>
          <p:nvPicPr>
            <p:cNvPr id="1036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266A09E7-AFC9-D26F-573D-CD9D9E7178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542" y="6958109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вода, гора, панор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A3117A3F-2F46-9C8A-C3DB-51C96EFE1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5665">
              <a:off x="2071382" y="7427655"/>
              <a:ext cx="3247302" cy="3247302"/>
            </a:xfrm>
            <a:prstGeom prst="rect">
              <a:avLst/>
            </a:prstGeom>
          </p:spPr>
        </p:pic>
      </p:grpSp>
      <p:grpSp>
        <p:nvGrpSpPr>
          <p:cNvPr id="1042" name="Группа 1041">
            <a:extLst>
              <a:ext uri="{FF2B5EF4-FFF2-40B4-BE49-F238E27FC236}">
                <a16:creationId xmlns:a16="http://schemas.microsoft.com/office/drawing/2014/main" id="{71C14228-DD7E-74ED-FB90-77B35CE875FF}"/>
              </a:ext>
            </a:extLst>
          </p:cNvPr>
          <p:cNvGrpSpPr/>
          <p:nvPr/>
        </p:nvGrpSpPr>
        <p:grpSpPr>
          <a:xfrm>
            <a:off x="619007" y="441114"/>
            <a:ext cx="4345124" cy="4345124"/>
            <a:chOff x="4119828" y="4237025"/>
            <a:chExt cx="4345124" cy="4345124"/>
          </a:xfrm>
        </p:grpSpPr>
        <p:pic>
          <p:nvPicPr>
            <p:cNvPr id="1040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8D090C63-086D-EECA-C463-7F929521EA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828" y="4237025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Рисунок 10" descr="Изображение выглядит как рисунок, динозавр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5180E17-1F06-D2DD-12B9-FA62E3457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0269">
              <a:off x="4485819" y="4644317"/>
              <a:ext cx="3371541" cy="3371541"/>
            </a:xfrm>
            <a:prstGeom prst="rect">
              <a:avLst/>
            </a:prstGeom>
          </p:spPr>
        </p:pic>
      </p:grpSp>
      <p:grpSp>
        <p:nvGrpSpPr>
          <p:cNvPr id="1046" name="Группа 1045">
            <a:extLst>
              <a:ext uri="{FF2B5EF4-FFF2-40B4-BE49-F238E27FC236}">
                <a16:creationId xmlns:a16="http://schemas.microsoft.com/office/drawing/2014/main" id="{BA8D3CDB-9B4C-3DA6-F738-AF533884FBC6}"/>
              </a:ext>
            </a:extLst>
          </p:cNvPr>
          <p:cNvGrpSpPr/>
          <p:nvPr/>
        </p:nvGrpSpPr>
        <p:grpSpPr>
          <a:xfrm>
            <a:off x="618950" y="427546"/>
            <a:ext cx="4345124" cy="4345124"/>
            <a:chOff x="5483048" y="4803105"/>
            <a:chExt cx="4345124" cy="4345124"/>
          </a:xfrm>
        </p:grpSpPr>
        <p:pic>
          <p:nvPicPr>
            <p:cNvPr id="1044" name="Picture 2" descr="https://top-fon.com/uploads/posts/2023-01/1674898092_top-fon-com-p-belii-prozrachnii-fon-dlya-prezentatsii-194.png">
              <a:extLst>
                <a:ext uri="{FF2B5EF4-FFF2-40B4-BE49-F238E27FC236}">
                  <a16:creationId xmlns:a16="http://schemas.microsoft.com/office/drawing/2014/main" id="{C3C2B37A-7C25-5402-9CD5-51F20BF14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3048" y="4803105"/>
              <a:ext cx="4345124" cy="4345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Рисунок 50" descr="Изображение выглядит как яйцо, искусство, круг, гнездо&#10;&#10;Автоматически созданное описание">
              <a:extLst>
                <a:ext uri="{FF2B5EF4-FFF2-40B4-BE49-F238E27FC236}">
                  <a16:creationId xmlns:a16="http://schemas.microsoft.com/office/drawing/2014/main" id="{14F9BD0E-2987-6E7A-0F9F-C174683F0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7234" y="5216258"/>
              <a:ext cx="3439339" cy="3439339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A79C6F-B474-4BBD-A513-88BABAA4497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28" y="491525"/>
            <a:ext cx="4107451" cy="4207633"/>
          </a:xfrm>
          <a:prstGeom prst="rect">
            <a:avLst/>
          </a:prstGeom>
        </p:spPr>
      </p:pic>
      <p:pic>
        <p:nvPicPr>
          <p:cNvPr id="1047" name="Picture 104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47472" y="3111034"/>
            <a:ext cx="368617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3987 0.13959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5" y="696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0.39518 0.15115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6" y="754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39037 0.14144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8" y="706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40182 0.1375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91" y="687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-0.39805 0.14584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9" y="72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-0.38972 0.14607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92" y="729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38854 0.14769 " pathEditMode="relative" rAng="0" ptsTypes="AA">
                                      <p:cBhvr>
                                        <p:cTn id="11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738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-0.3901 0.14537 " pathEditMode="relative" rAng="0" ptsTypes="AA">
                                      <p:cBhvr>
                                        <p:cTn id="128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5" y="72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0769B5-7372-48CB-A29F-E74C5005BE6A}"/>
</file>

<file path=customXml/itemProps2.xml><?xml version="1.0" encoding="utf-8"?>
<ds:datastoreItem xmlns:ds="http://schemas.openxmlformats.org/officeDocument/2006/customXml" ds:itemID="{268A71B9-9280-4FAA-A75C-318D93FE7B2A}"/>
</file>

<file path=customXml/itemProps3.xml><?xml version="1.0" encoding="utf-8"?>
<ds:datastoreItem xmlns:ds="http://schemas.openxmlformats.org/officeDocument/2006/customXml" ds:itemID="{DFCCC73E-66A0-41D5-BB80-597FE563867E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16</cp:revision>
  <dcterms:created xsi:type="dcterms:W3CDTF">2024-04-11T15:24:52Z</dcterms:created>
  <dcterms:modified xsi:type="dcterms:W3CDTF">2025-01-04T14:06:35Z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