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75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21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925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40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078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843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01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672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880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319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6067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5200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3881C-960F-4008-B29B-DC0BDB3E6FFE}" type="datetimeFigureOut">
              <a:rPr lang="ru-RU" smtClean="0"/>
              <a:t>28.12.2024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57B8A-6F3F-4E76-BCF4-090013915B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657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8963"/>
          </a:xfrm>
          <a:prstGeom prst="rect">
            <a:avLst/>
          </a:prstGeom>
        </p:spPr>
      </p:pic>
      <p:pic>
        <p:nvPicPr>
          <p:cNvPr id="5" name="gjlfhjr 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81572"/>
            <a:ext cx="918234" cy="92964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6" name="Скругленный прямоугольник 5"/>
          <p:cNvSpPr/>
          <p:nvPr/>
        </p:nvSpPr>
        <p:spPr>
          <a:xfrm>
            <a:off x="1626896" y="1568611"/>
            <a:ext cx="5794691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На мосту </a:t>
            </a:r>
            <a:r>
              <a:rPr lang="ru-RU" sz="4800" dirty="0" err="1"/>
              <a:t>стоїть</a:t>
            </a:r>
            <a:r>
              <a:rPr lang="ru-RU" sz="4800" dirty="0"/>
              <a:t> …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 rot="16200000">
            <a:off x="7080122" y="1844473"/>
            <a:ext cx="6230411" cy="3330980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кость 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507" y="422921"/>
            <a:ext cx="1166520" cy="1166520"/>
          </a:xfrm>
          <a:prstGeom prst="rect">
            <a:avLst/>
          </a:prstGeom>
          <a:effectLst>
            <a:glow rad="266700">
              <a:schemeClr val="bg1">
                <a:alpha val="88000"/>
              </a:schemeClr>
            </a:glow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1737617" y="1589441"/>
            <a:ext cx="5516880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dirty="0"/>
              <a:t>По снігу їдуть </a:t>
            </a:r>
            <a:r>
              <a:rPr lang="ru-RU" sz="4800" dirty="0"/>
              <a:t>.…</a:t>
            </a:r>
          </a:p>
        </p:txBody>
      </p:sp>
      <p:grpSp>
        <p:nvGrpSpPr>
          <p:cNvPr id="18" name="стрелка Группа 17"/>
          <p:cNvGrpSpPr/>
          <p:nvPr/>
        </p:nvGrpSpPr>
        <p:grpSpPr>
          <a:xfrm>
            <a:off x="3766941" y="3196705"/>
            <a:ext cx="1345639" cy="1418196"/>
            <a:chOff x="3424481" y="3108084"/>
            <a:chExt cx="1569720" cy="1595437"/>
          </a:xfrm>
        </p:grpSpPr>
        <p:sp>
          <p:nvSpPr>
            <p:cNvPr id="16" name="стрелка Овал 15"/>
            <p:cNvSpPr/>
            <p:nvPr/>
          </p:nvSpPr>
          <p:spPr>
            <a:xfrm>
              <a:off x="3424481" y="3108084"/>
              <a:ext cx="1569720" cy="1595437"/>
            </a:xfrm>
            <a:prstGeom prst="ellipse">
              <a:avLst/>
            </a:prstGeom>
            <a:solidFill>
              <a:schemeClr val="lt1">
                <a:alpha val="89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трелка вправо 16"/>
            <p:cNvSpPr/>
            <p:nvPr/>
          </p:nvSpPr>
          <p:spPr>
            <a:xfrm>
              <a:off x="3606139" y="3573443"/>
              <a:ext cx="1210103" cy="625608"/>
            </a:xfrm>
            <a:prstGeom prst="right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Скругленный прямоугольник 13"/>
          <p:cNvSpPr/>
          <p:nvPr/>
        </p:nvSpPr>
        <p:spPr>
          <a:xfrm>
            <a:off x="1848338" y="1551265"/>
            <a:ext cx="5516880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Соня </a:t>
            </a:r>
            <a:r>
              <a:rPr lang="ru-RU" sz="4800" dirty="0" err="1"/>
              <a:t>п’є</a:t>
            </a:r>
            <a:r>
              <a:rPr lang="ru-RU" sz="4800" dirty="0"/>
              <a:t> …</a:t>
            </a:r>
          </a:p>
        </p:txBody>
      </p:sp>
      <p:pic>
        <p:nvPicPr>
          <p:cNvPr id="20" name="cok Рисунок 1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9" r="15631"/>
          <a:stretch/>
        </p:blipFill>
        <p:spPr>
          <a:xfrm>
            <a:off x="10607040" y="767169"/>
            <a:ext cx="822960" cy="1119251"/>
          </a:xfrm>
          <a:prstGeom prst="rect">
            <a:avLst/>
          </a:prstGeom>
          <a:effectLst>
            <a:glow rad="177800">
              <a:schemeClr val="bg1"/>
            </a:glow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41961" y="1559938"/>
            <a:ext cx="5864423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З клена </a:t>
            </a:r>
            <a:r>
              <a:rPr lang="ru-RU" sz="4800" dirty="0" err="1"/>
              <a:t>злетів</a:t>
            </a:r>
            <a:r>
              <a:rPr lang="ru-RU" sz="4800" dirty="0"/>
              <a:t> …</a:t>
            </a:r>
          </a:p>
        </p:txBody>
      </p:sp>
      <p:pic>
        <p:nvPicPr>
          <p:cNvPr id="21" name="list Рисунок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0645">
            <a:off x="9645669" y="1722804"/>
            <a:ext cx="894544" cy="1053863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967385" y="1369649"/>
            <a:ext cx="7229077" cy="1576437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4400" dirty="0"/>
              <a:t>Майстри звели високий …</a:t>
            </a:r>
            <a:endParaRPr lang="ru-RU" sz="4400" dirty="0"/>
          </a:p>
        </p:txBody>
      </p:sp>
      <p:pic>
        <p:nvPicPr>
          <p:cNvPr id="24" name="мост Рисунок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40" y="2833417"/>
            <a:ext cx="1253832" cy="129740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1599470" y="1547027"/>
            <a:ext cx="6334158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У </a:t>
            </a:r>
            <a:r>
              <a:rPr lang="ru-RU" sz="4800" dirty="0" err="1"/>
              <a:t>лісі</a:t>
            </a:r>
            <a:r>
              <a:rPr lang="ru-RU" sz="4800" dirty="0"/>
              <a:t> </a:t>
            </a:r>
            <a:r>
              <a:rPr lang="ru-RU" sz="4800" dirty="0" err="1"/>
              <a:t>бігає</a:t>
            </a:r>
            <a:r>
              <a:rPr lang="ru-RU" sz="4800" dirty="0"/>
              <a:t> …</a:t>
            </a:r>
          </a:p>
        </p:txBody>
      </p:sp>
      <p:pic>
        <p:nvPicPr>
          <p:cNvPr id="25" name="lisa Рисунок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402" y="4055628"/>
            <a:ext cx="1326878" cy="125367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799880" y="1529671"/>
            <a:ext cx="5667893" cy="128587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err="1"/>
              <a:t>Кіт</a:t>
            </a:r>
            <a:r>
              <a:rPr lang="ru-RU" sz="4800" dirty="0"/>
              <a:t> </a:t>
            </a:r>
            <a:r>
              <a:rPr lang="ru-RU" sz="4800" dirty="0" err="1"/>
              <a:t>їсть</a:t>
            </a:r>
            <a:r>
              <a:rPr lang="ru-RU" sz="4800" dirty="0"/>
              <a:t> </a:t>
            </a:r>
            <a:r>
              <a:rPr lang="ru-RU" sz="4800" dirty="0" err="1"/>
              <a:t>із</a:t>
            </a:r>
            <a:r>
              <a:rPr lang="ru-RU" sz="4800" dirty="0"/>
              <a:t>  ...</a:t>
            </a:r>
          </a:p>
        </p:txBody>
      </p:sp>
      <p:pic>
        <p:nvPicPr>
          <p:cNvPr id="26" name="miska Рисунок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678" y="3946512"/>
            <a:ext cx="1300607" cy="1300607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472620" y="1450634"/>
            <a:ext cx="6133764" cy="1411885"/>
          </a:xfrm>
          <a:prstGeom prst="roundRect">
            <a:avLst/>
          </a:prstGeom>
          <a:solidFill>
            <a:schemeClr val="lt1">
              <a:alpha val="86000"/>
            </a:schemeClr>
          </a:solidFill>
          <a:ln>
            <a:noFill/>
          </a:ln>
          <a:effectLst>
            <a:glow>
              <a:schemeClr val="bg1"/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/>
              <a:t>У Сашка </a:t>
            </a:r>
            <a:r>
              <a:rPr lang="ru-RU" sz="4800" dirty="0" err="1"/>
              <a:t>маленька</a:t>
            </a:r>
            <a:r>
              <a:rPr lang="ru-RU" sz="4800" dirty="0"/>
              <a:t> ….</a:t>
            </a:r>
          </a:p>
        </p:txBody>
      </p:sp>
      <p:pic>
        <p:nvPicPr>
          <p:cNvPr id="27" name="сумка 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906" y="5374797"/>
            <a:ext cx="1098094" cy="109809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 descr="Изображение выглядит как башма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132E9667-1E9D-9437-4BE1-7D99FC4508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1160">
            <a:off x="10421622" y="2461205"/>
            <a:ext cx="1296435" cy="1296435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40" y="1736339"/>
            <a:ext cx="3067889" cy="3547248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32" name="Picture 13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2834" y="3905803"/>
            <a:ext cx="187642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038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394 L -0.21875 0.178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85" y="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7.40741E-7 L -0.26927 -0.0074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64" y="-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-0.14623 -0.19074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-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0.00578 L -0.41198 0.12731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12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1.11111E-6 L -0.38463 -0.37153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-0.30104 -0.34815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52" y="-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59259E-6 L -0.23919 -0.54676 " pathEditMode="relative" rAng="0" ptsTypes="AA">
                                      <p:cBhvr>
                                        <p:cTn id="11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66" y="-2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694 L -0.37278 -0.14491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5" grpId="0" animBg="1"/>
      <p:bldP spid="15" grpId="1" animBg="1"/>
      <p:bldP spid="14" grpId="0" animBg="1"/>
      <p:bldP spid="14" grpId="1" animBg="1"/>
      <p:bldP spid="13" grpId="0" animBg="1"/>
      <p:bldP spid="13" grpId="1" animBg="1"/>
      <p:bldP spid="23" grpId="0" animBg="1"/>
      <p:bldP spid="23" grpId="1" animBg="1"/>
      <p:bldP spid="22" grpId="0" animBg="1"/>
      <p:bldP spid="22" grpId="1" animBg="1"/>
      <p:bldP spid="12" grpId="0" animBg="1"/>
      <p:bldP spid="12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B81D277-F362-402E-83F3-412D73FAEAA3}"/>
</file>

<file path=customXml/itemProps2.xml><?xml version="1.0" encoding="utf-8"?>
<ds:datastoreItem xmlns:ds="http://schemas.openxmlformats.org/officeDocument/2006/customXml" ds:itemID="{74EB1756-6A38-4C16-938D-7CEE83E55586}"/>
</file>

<file path=customXml/itemProps3.xml><?xml version="1.0" encoding="utf-8"?>
<ds:datastoreItem xmlns:ds="http://schemas.openxmlformats.org/officeDocument/2006/customXml" ds:itemID="{8F31F1F0-6B72-4A5D-9342-281A297F8479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31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12</cp:revision>
  <dcterms:created xsi:type="dcterms:W3CDTF">2024-11-30T09:04:12Z</dcterms:created>
  <dcterms:modified xsi:type="dcterms:W3CDTF">2024-12-28T12:55:09Z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