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>
              <a:fillRect/>
            </a:stretch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934216" y="2895149"/>
            <a:ext cx="3048339" cy="2132462"/>
            <a:chOff x="6475094" y="949960"/>
            <a:chExt cx="2097206" cy="149974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7949709" y="3008757"/>
            <a:ext cx="2932483" cy="2012489"/>
            <a:chOff x="1074656" y="3093906"/>
            <a:chExt cx="2097206" cy="149974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>
              <a:fillRect/>
            </a:stretch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7978107" y="2886828"/>
            <a:ext cx="2851937" cy="2132463"/>
            <a:chOff x="3737071" y="3093906"/>
            <a:chExt cx="2097206" cy="149974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7950821" y="2980047"/>
            <a:ext cx="2988880" cy="1903961"/>
            <a:chOff x="1060773" y="5165447"/>
            <a:chExt cx="2097206" cy="149974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50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ru-RU" dirty="0">
                  <a:latin typeface="Arial" panose="020B0604020202020204" pitchFamily="34" charset="0"/>
                  <a:cs typeface="Arial" panose="020B0604020202020204" pitchFamily="34" charset="0"/>
                </a:rPr>
                <a:t>Шерстяну</a:t>
              </a:r>
              <a:endParaRPr lang="uk-UA" alt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3242" y="-12181"/>
            <a:ext cx="2753835" cy="275383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7039216"/>
            <a:ext cx="883998" cy="81376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032041" y="2896321"/>
            <a:ext cx="2898728" cy="2180203"/>
            <a:chOff x="9020138" y="921501"/>
            <a:chExt cx="2097206" cy="150584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945733" y="2920435"/>
            <a:ext cx="2988880" cy="2146596"/>
            <a:chOff x="8420802" y="2451067"/>
            <a:chExt cx="2097206" cy="150584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256401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Іграшкову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72902" y="3800946"/>
            <a:ext cx="1450897" cy="736994"/>
            <a:chOff x="6225577" y="2760805"/>
            <a:chExt cx="1450897" cy="73699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259522" y="2947818"/>
              <a:ext cx="13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/>
                <a:t>Тушкований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289852" y="3779087"/>
            <a:ext cx="1560617" cy="708190"/>
            <a:chOff x="7310437" y="4239557"/>
            <a:chExt cx="1414551" cy="70819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021671" y="2969853"/>
            <a:ext cx="2865297" cy="1935312"/>
            <a:chOff x="13233339" y="7051179"/>
            <a:chExt cx="2865297" cy="1935312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33339" y="7051179"/>
              <a:ext cx="2865297" cy="1935312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иска, посуда, Кухонная утварь, лапша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631" y="7145276"/>
              <a:ext cx="1747118" cy="174711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289853" y="3757903"/>
            <a:ext cx="1560617" cy="708190"/>
            <a:chOff x="7310437" y="4239557"/>
            <a:chExt cx="1414551" cy="708190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Кошлатий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306944" y="3728424"/>
            <a:ext cx="1560617" cy="708190"/>
            <a:chOff x="7310437" y="4239557"/>
            <a:chExt cx="1414551" cy="70819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Широкі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978107" y="2987783"/>
            <a:ext cx="2940988" cy="1888487"/>
            <a:chOff x="11101834" y="5425750"/>
            <a:chExt cx="2940988" cy="1888487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1834" y="5425750"/>
              <a:ext cx="2940988" cy="1888487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одежда, Шорты, штаны, Трусы&#10;&#10;Автоматически созданное описание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532" y="5444136"/>
              <a:ext cx="1828940" cy="182894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5237059" y="3766953"/>
            <a:ext cx="1560617" cy="708190"/>
            <a:chOff x="7310437" y="4239557"/>
            <a:chExt cx="1414551" cy="708190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видк</a:t>
              </a:r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ого</a:t>
              </a:r>
              <a:endParaRPr lang="uk-UA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225789" y="3797248"/>
            <a:ext cx="1560617" cy="708190"/>
            <a:chOff x="7310437" y="4239557"/>
            <a:chExt cx="1414551" cy="708190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291617" y="3728424"/>
            <a:ext cx="1560617" cy="708190"/>
            <a:chOff x="7310437" y="4239557"/>
            <a:chExt cx="1414551" cy="708190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Пшеничну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9706" y="2844062"/>
            <a:ext cx="257175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A1B772-DD1F-46E6-982A-E1D86502C8A0}"/>
</file>

<file path=customXml/itemProps2.xml><?xml version="1.0" encoding="utf-8"?>
<ds:datastoreItem xmlns:ds="http://schemas.openxmlformats.org/officeDocument/2006/customXml" ds:itemID="{3D348A44-2766-4537-A927-CBAC869677B3}"/>
</file>

<file path=customXml/itemProps3.xml><?xml version="1.0" encoding="utf-8"?>
<ds:datastoreItem xmlns:ds="http://schemas.openxmlformats.org/officeDocument/2006/customXml" ds:itemID="{3D01A2B2-9DE7-49B1-9984-7FE9BA51C1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WPS Slides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yanag</cp:lastModifiedBy>
  <cp:revision>7</cp:revision>
  <dcterms:created xsi:type="dcterms:W3CDTF">2024-07-23T12:07:00Z</dcterms:created>
  <dcterms:modified xsi:type="dcterms:W3CDTF">2025-05-07T12:52:05Z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AE8328A13ECB444EB68A7CC5A97201EA_12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