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2" autoAdjust="0"/>
  </p:normalViewPr>
  <p:slideViewPr>
    <p:cSldViewPr snapToGrid="0">
      <p:cViewPr varScale="1">
        <p:scale>
          <a:sx n="99" d="100"/>
          <a:sy n="99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8409" r="4248" b="1955"/>
          <a:stretch>
            <a:fillRect/>
          </a:stretch>
        </p:blipFill>
        <p:spPr>
          <a:xfrm>
            <a:off x="4923639" y="1"/>
            <a:ext cx="7268362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035567" y="1460689"/>
            <a:ext cx="1720629" cy="1333280"/>
            <a:chOff x="5597417" y="803464"/>
            <a:chExt cx="1720629" cy="133328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597417" y="803464"/>
              <a:ext cx="1419430" cy="1333280"/>
              <a:chOff x="5597417" y="803464"/>
              <a:chExt cx="1419430" cy="1333280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97417" y="80346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9" name="Овал 8"/>
              <p:cNvSpPr/>
              <p:nvPr/>
            </p:nvSpPr>
            <p:spPr>
              <a:xfrm>
                <a:off x="6210050" y="1268410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210050" y="1153117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І	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15141" y="2715588"/>
            <a:ext cx="1419430" cy="1333280"/>
            <a:chOff x="7106968" y="2136744"/>
            <a:chExt cx="1419430" cy="133328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106968" y="2136744"/>
              <a:ext cx="1419430" cy="1333280"/>
              <a:chOff x="7106968" y="2136744"/>
              <a:chExt cx="1419430" cy="1333280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06968" y="2136744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4" name="Овал 13"/>
              <p:cNvSpPr/>
              <p:nvPr/>
            </p:nvSpPr>
            <p:spPr>
              <a:xfrm>
                <a:off x="7743714" y="2571193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815699" y="2524903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</a:rPr>
                <a:t>У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1860" y="4677875"/>
            <a:ext cx="1419430" cy="1333280"/>
            <a:chOff x="6253710" y="4020650"/>
            <a:chExt cx="1419430" cy="1333280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253710" y="4020650"/>
              <a:ext cx="1419430" cy="1333280"/>
              <a:chOff x="6253710" y="4020650"/>
              <a:chExt cx="1419430" cy="133328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53710" y="4020650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6741077" y="4532188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712986" y="4424875"/>
              <a:ext cx="41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И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620309" y="907560"/>
            <a:ext cx="1419430" cy="1333280"/>
            <a:chOff x="9534584" y="788762"/>
            <a:chExt cx="1419430" cy="133328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9534584" y="788762"/>
              <a:ext cx="1419430" cy="1333280"/>
              <a:chOff x="9534584" y="788762"/>
              <a:chExt cx="1419430" cy="1333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534584" y="788762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24" name="Овал 23"/>
              <p:cNvSpPr/>
              <p:nvPr/>
            </p:nvSpPr>
            <p:spPr>
              <a:xfrm>
                <a:off x="10157014" y="1223355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0188071" y="1108062"/>
              <a:ext cx="558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/>
                  </a:solidFill>
                </a:rPr>
                <a:t>А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647690" y="3075684"/>
            <a:ext cx="1419430" cy="1333280"/>
            <a:chOff x="10209540" y="2418459"/>
            <a:chExt cx="1419430" cy="133328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8" b="97846" l="9827" r="8959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209540" y="2418459"/>
              <a:ext cx="1419430" cy="1333280"/>
            </a:xfrm>
            <a:prstGeom prst="rect">
              <a:avLst/>
            </a:prstGeom>
          </p:spPr>
        </p:pic>
        <p:sp>
          <p:nvSpPr>
            <p:cNvPr id="27" name="Овал 26"/>
            <p:cNvSpPr/>
            <p:nvPr/>
          </p:nvSpPr>
          <p:spPr>
            <a:xfrm>
              <a:off x="10867577" y="2866281"/>
              <a:ext cx="632188" cy="60041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948576" y="2866281"/>
              <a:ext cx="497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>
                  <a:solidFill>
                    <a:schemeClr val="bg1"/>
                  </a:solidFill>
                </a:rPr>
                <a:t>О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263019" y="4745373"/>
            <a:ext cx="1419430" cy="1333280"/>
            <a:chOff x="9326807" y="4277348"/>
            <a:chExt cx="1419430" cy="133328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9326807" y="4277348"/>
              <a:ext cx="1419430" cy="1333280"/>
              <a:chOff x="9326807" y="4277348"/>
              <a:chExt cx="1419430" cy="1333280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08" b="97846" l="9827" r="89595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326807" y="4277348"/>
                <a:ext cx="1419430" cy="1333280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9977474" y="4756182"/>
                <a:ext cx="632188" cy="60041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036522" y="4707599"/>
              <a:ext cx="409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>
                  <a:solidFill>
                    <a:schemeClr val="bg1"/>
                  </a:solidFill>
                </a:rPr>
                <a:t>Е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846363" y="1764271"/>
            <a:ext cx="1620453" cy="1664729"/>
            <a:chOff x="3846363" y="1764271"/>
            <a:chExt cx="1620453" cy="1664729"/>
          </a:xfrm>
        </p:grpSpPr>
        <p:pic>
          <p:nvPicPr>
            <p:cNvPr id="37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363" y="1764271"/>
              <a:ext cx="1620453" cy="1651069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4275152" y="2666126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1398">
              <a:off x="4342721" y="2739310"/>
              <a:ext cx="610714" cy="610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2005400" y="1872437"/>
            <a:ext cx="1620453" cy="1666511"/>
            <a:chOff x="2005400" y="1872437"/>
            <a:chExt cx="1620453" cy="1666511"/>
          </a:xfrm>
        </p:grpSpPr>
        <p:pic>
          <p:nvPicPr>
            <p:cNvPr id="39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00" y="1872437"/>
              <a:ext cx="1620453" cy="1651069"/>
            </a:xfrm>
            <a:prstGeom prst="rect">
              <a:avLst/>
            </a:prstGeom>
          </p:spPr>
        </p:pic>
        <p:sp>
          <p:nvSpPr>
            <p:cNvPr id="59" name="Овал 58"/>
            <p:cNvSpPr/>
            <p:nvPr/>
          </p:nvSpPr>
          <p:spPr>
            <a:xfrm>
              <a:off x="2433475" y="2776074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 descr="Изображение выглядит как киви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021" y="2840735"/>
              <a:ext cx="633552" cy="63355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141287" y="1396115"/>
            <a:ext cx="1620453" cy="1700910"/>
            <a:chOff x="141287" y="1396115"/>
            <a:chExt cx="1620453" cy="1700910"/>
          </a:xfrm>
        </p:grpSpPr>
        <p:pic>
          <p:nvPicPr>
            <p:cNvPr id="36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287" y="1396115"/>
              <a:ext cx="1620453" cy="1651069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573055" y="2334151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Рисунок 47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35652">
              <a:off x="592663" y="2307212"/>
              <a:ext cx="757927" cy="781516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6948" y="225126"/>
            <a:ext cx="1620453" cy="1655953"/>
            <a:chOff x="2156948" y="225126"/>
            <a:chExt cx="1620453" cy="1655953"/>
          </a:xfrm>
        </p:grpSpPr>
        <p:pic>
          <p:nvPicPr>
            <p:cNvPr id="38" name="Объект 11" descr="Изображение выглядит как мультфильм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48" y="225126"/>
              <a:ext cx="1620453" cy="1651069"/>
            </a:xfrm>
            <a:prstGeom prst="rect">
              <a:avLst/>
            </a:prstGeom>
          </p:spPr>
        </p:pic>
        <p:sp>
          <p:nvSpPr>
            <p:cNvPr id="62" name="Овал 61"/>
            <p:cNvSpPr/>
            <p:nvPr/>
          </p:nvSpPr>
          <p:spPr>
            <a:xfrm>
              <a:off x="2574295" y="1118205"/>
              <a:ext cx="762874" cy="762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 descr="Изображение выглядит как дыня, фрукт, мускусная дыня, канталуп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042">
              <a:off x="2590323" y="1121991"/>
              <a:ext cx="751722" cy="746663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26B3F2D-58CE-1A82-AF44-5CD5A3E9B70A}"/>
              </a:ext>
            </a:extLst>
          </p:cNvPr>
          <p:cNvGrpSpPr/>
          <p:nvPr/>
        </p:nvGrpSpPr>
        <p:grpSpPr>
          <a:xfrm>
            <a:off x="3849523" y="-109202"/>
            <a:ext cx="1620453" cy="1686401"/>
            <a:chOff x="3849523" y="-109202"/>
            <a:chExt cx="1620453" cy="1686401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3849523" y="-109202"/>
              <a:ext cx="1620453" cy="1665147"/>
              <a:chOff x="3849523" y="-109202"/>
              <a:chExt cx="1620453" cy="1665147"/>
            </a:xfrm>
          </p:grpSpPr>
          <p:pic>
            <p:nvPicPr>
              <p:cNvPr id="35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9523" y="-109202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3" name="Овал 62"/>
              <p:cNvSpPr/>
              <p:nvPr/>
            </p:nvSpPr>
            <p:spPr>
              <a:xfrm>
                <a:off x="4283455" y="793071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3" name="Рисунок 52" descr="Изображение выглядит как пирог, Торт на день рождения, десер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2302AE46-05F6-38F3-A792-9B843CD1E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904" y="771817"/>
              <a:ext cx="805382" cy="805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3526D6DC-C7E4-220E-64EC-C827B196AD17}"/>
              </a:ext>
            </a:extLst>
          </p:cNvPr>
          <p:cNvGrpSpPr/>
          <p:nvPr/>
        </p:nvGrpSpPr>
        <p:grpSpPr>
          <a:xfrm>
            <a:off x="263434" y="-109201"/>
            <a:ext cx="1620453" cy="1672595"/>
            <a:chOff x="263434" y="-109201"/>
            <a:chExt cx="1620453" cy="1672595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263434" y="-109201"/>
              <a:ext cx="1620453" cy="1672595"/>
              <a:chOff x="263434" y="-109201"/>
              <a:chExt cx="1620453" cy="1672595"/>
            </a:xfrm>
          </p:grpSpPr>
          <p:pic>
            <p:nvPicPr>
              <p:cNvPr id="34" name="Объект 11" descr="Изображение выглядит как мультфильм, графическая вставка, эмотикон, смайли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34" y="-109201"/>
                <a:ext cx="1620453" cy="1651069"/>
              </a:xfrm>
              <a:prstGeom prst="rect">
                <a:avLst/>
              </a:prstGeom>
            </p:spPr>
          </p:pic>
          <p:sp>
            <p:nvSpPr>
              <p:cNvPr id="61" name="Овал 60"/>
              <p:cNvSpPr/>
              <p:nvPr/>
            </p:nvSpPr>
            <p:spPr>
              <a:xfrm>
                <a:off x="692223" y="800520"/>
                <a:ext cx="762874" cy="76287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Рисунок 54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F7D31A0-A353-A0CD-2C89-946818426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39" y="864553"/>
              <a:ext cx="654706" cy="654706"/>
            </a:xfrm>
            <a:prstGeom prst="rect">
              <a:avLst/>
            </a:prstGeom>
          </p:spPr>
        </p:pic>
      </p:grpSp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9" y="3464859"/>
            <a:ext cx="23241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0023 C -0.00052 0.00972 -0.00117 0.01921 -0.00156 0.02917 C -0.00195 0.03704 -0.00169 0.0456 -0.00234 0.05371 C -0.00299 0.06111 -0.00456 0.06806 -0.00547 0.0757 C -0.01146 0.12292 -0.00312 0.08241 -0.0194 0.16435 C -0.02174 0.17593 -0.02448 0.18727 -0.02643 0.19908 C -0.03385 0.24144 -0.03112 0.23542 -0.03581 0.28195 C -0.03698 0.29259 -0.03841 0.30324 -0.03958 0.31389 C -0.03958 0.31505 -0.03711 0.38982 -0.03424 0.40857 C -0.03307 0.4169 -0.0319 0.42616 -0.02878 0.4331 C -0.02435 0.44306 -0.01862 0.45162 -0.0125 0.45787 C -0.00325 0.4669 0.00664 0.47384 0.01706 0.47824 C 0.02956 0.48334 0.04245 0.4831 0.05508 0.48565 C 0.07018 0.48357 0.08516 0.4831 0.10013 0.47963 C 0.12604 0.47338 0.15534 0.45903 0.18021 0.44329 C 0.19076 0.43658 0.20091 0.42778 0.21133 0.42014 C 0.21797 0.40949 0.22526 0.4 0.23151 0.3882 C 0.23685 0.37755 0.24089 0.36505 0.24544 0.35324 C 0.25508 0.32732 0.25951 0.31621 0.26406 0.28634 C 0.26784 0.26181 0.26875 0.23542 0.27031 0.21088 C 0.27175 0.12894 0.27136 0.20718 0.26875 0.1294 C 0.26784 0.10509 0.26719 0.05671 0.26719 0.05695 C 0.26745 0.03588 0.26758 0.01482 0.26797 -0.00579 C 0.2681 -0.01528 0.26784 -0.02454 0.26875 -0.03333 C 0.26992 -0.04629 0.275 -0.06967 0.27891 -0.07986 C 0.28125 -0.08657 0.28425 -0.09213 0.28737 -0.09745 C 0.29427 -0.10972 0.30013 -0.11875 0.30912 -0.125 C 0.32162 -0.13426 0.32995 -0.13541 0.34336 -0.13819 C 0.35078 -0.13981 0.35833 -0.14097 0.36589 -0.14236 C 0.37396 -0.14143 0.3819 -0.14143 0.38997 -0.13958 C 0.40625 -0.13588 0.42409 -0.12847 0.4405 -0.12222 C 0.46172 -0.09768 0.46979 -0.09028 0.48945 -0.05671 C 0.49349 -0.04977 0.49662 -0.04028 0.50026 -0.03194 C 0.50703 0.00185 0.51276 0.02408 0.51354 0.0625 C 0.51406 0.09699 0.51354 0.13148 0.5112 0.16574 C 0.50977 0.18519 0.50612 0.20371 0.50261 0.22246 C 0.49596 0.25602 0.48438 0.2963 0.47227 0.32408 C 0.46888 0.33195 0.46576 0.33982 0.46224 0.34746 C 0.45925 0.35347 0.45573 0.35857 0.45287 0.36482 C 0.43112 0.41134 0.46224 0.35093 0.43971 0.39537 C 0.43711 0.40023 0.43438 0.40486 0.4319 0.40996 C 0.4306 0.41227 0.42761 0.41991 0.42643 0.42292 L 0.42643 0.42338 " pathEditMode="relative" rAng="0" ptsTypes="AAAAAAAAAAAAAAAAAAAAAAAAAAAAAAAAAAAAAAAAAAAA">
                                      <p:cBhvr>
                                        <p:cTn id="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347 L -0.0013 0.00347 C -0.00078 0.0081 -0.00013 0.0125 0.00026 0.01736 C 0.00065 0.02037 0.00052 0.02384 0.00104 0.02709 C 0.0026 0.03449 0.00482 0.04167 0.00651 0.04931 C 0.01081 0.06806 0.01029 0.06759 0.01276 0.08681 C 0.01458 0.11713 0.01484 0.11759 0.01276 0.16459 C 0.0125 0.17292 0.01068 0.18125 0.00963 0.18959 C 0.00911 0.19375 0.00885 0.19792 0.00807 0.20209 C 0.00677 0.20903 0.00651 0.21204 0.00417 0.21875 C 0.00221 0.22431 0.00039 0.23033 -0.00208 0.23542 C -0.00365 0.23866 -0.00547 0.24144 -0.00677 0.24514 C -0.00833 0.24931 -0.00898 0.25463 -0.01068 0.25903 C -0.01237 0.26389 -0.01484 0.26806 -0.01693 0.27292 C -0.02175 0.28449 -0.02669 0.30093 -0.03021 0.3132 C -0.03125 0.3169 -0.03229 0.32037 -0.03333 0.32431 C -0.03581 0.33472 -0.03984 0.35185 -0.04193 0.36459 C -0.04245 0.36806 -0.04284 0.37199 -0.04349 0.3757 C -0.04414 0.37986 -0.04518 0.3838 -0.04583 0.3882 C -0.04701 0.39769 -0.04883 0.41736 -0.04883 0.41736 C -0.04818 0.43496 -0.04844 0.45278 -0.04662 0.47014 C -0.04583 0.47639 -0.0431 0.48148 -0.04115 0.48681 C -0.03242 0.50926 -0.02357 0.52246 -0.01224 0.54375 C -0.00872 0.55 -0.00599 0.55764 -0.00208 0.5632 L 0.01901 0.59236 C 0.02174 0.59584 0.02396 0.60047 0.02682 0.60347 C 0.02969 0.60625 0.03268 0.60857 0.03542 0.61181 C 0.03997 0.61667 0.04401 0.62292 0.0487 0.62709 C 0.05521 0.63241 0.06237 0.63496 0.06901 0.63959 C 0.08594 0.6507 0.10143 0.66389 0.11901 0.67153 C 0.13255 0.67709 0.14245 0.67709 0.15573 0.67847 C 0.15885 0.67755 0.16224 0.67755 0.1651 0.6757 C 0.16849 0.67338 0.17174 0.67014 0.17448 0.66597 C 0.18255 0.65371 0.18958 0.63982 0.19713 0.62709 C 0.20182 0.61898 0.20625 0.61065 0.2112 0.60347 C 0.21562 0.59699 0.22044 0.59121 0.22448 0.58403 C 0.24271 0.55162 0.24375 0.54537 0.25807 0.51459 C 0.26276 0.50463 0.26758 0.49514 0.27213 0.48542 C 0.27695 0.47477 0.28138 0.46389 0.2862 0.45347 C 0.29596 0.43241 0.30612 0.41204 0.31745 0.39375 C 0.32539 0.38079 0.3306 0.37338 0.3401 0.36597 C 0.35039 0.35787 0.35299 0.35834 0.36432 0.35486 C 0.37865 0.35579 0.39297 0.35602 0.40729 0.35764 C 0.41029 0.35787 0.41315 0.3588 0.41588 0.36042 C 0.41901 0.36181 0.42578 0.3706 0.4276 0.37292 C 0.43008 0.37593 0.43255 0.37871 0.43463 0.38264 C 0.43659 0.38588 0.44206 0.40047 0.44323 0.40486 C 0.44687 0.41783 0.44687 0.42315 0.4487 0.4382 C 0.45 0.46412 0.45039 0.45972 0.44713 0.49792 C 0.44687 0.50162 0.44557 0.50509 0.44479 0.50903 C 0.44401 0.51297 0.44349 0.51736 0.44245 0.52153 C 0.43932 0.53449 0.43372 0.55 0.42917 0.56042 C 0.42096 0.57917 0.42409 0.57292 0.4112 0.59514 C 0.40872 0.59931 0.40651 0.60463 0.40338 0.60764 C 0.40052 0.61042 0.39779 0.61343 0.39479 0.61597 C 0.3918 0.61852 0.38841 0.61991 0.38542 0.62292 C 0.38294 0.62523 0.38086 0.62871 0.37838 0.63125 C 0.37318 0.63634 0.37135 0.63565 0.3651 0.6382 C 0.3543 0.64236 0.36341 0.63982 0.35338 0.64236 C 0.3487 0.6456 0.35078 0.64422 0.34713 0.64653 L 0.34713 0.64653 " pathEditMode="relative" ptsTypes="AAAAAAAAAAAAAAAAAAAAAAAAAAAAAAAAAAAAAAAAAAAAAAAAAAAAAAAAAAAAA">
                                      <p:cBhvr>
                                        <p:cTn id="15" dur="7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3.95833E-6 0.00023 C -0.00092 0.04814 -0.00039 0.03703 -0.00235 0.08333 C -0.00365 0.1125 -0.00248 0.0824 -0.00469 0.11574 C -0.00508 0.12129 -0.00521 0.12731 -0.00547 0.13333 C -0.00521 0.16226 -0.00651 0.19444 -0.00313 0.22407 C -0.00248 0.22893 -0.0017 0.23379 -0.00079 0.23865 C 0.00117 0.25 0.00234 0.26203 0.00546 0.27245 C 0.02044 0.32175 0.00286 0.2655 0.01862 0.31064 C 0.02812 0.3375 0.02682 0.34606 0.04414 0.3706 C 0.04817 0.37638 0.05221 0.38263 0.05651 0.38819 C 0.06106 0.39375 0.06575 0.39907 0.07044 0.40439 C 0.09778 0.43379 0.09726 0.4324 0.12461 0.45856 L 0.15703 0.48935 C 0.16354 0.49467 0.16979 0.50092 0.17643 0.50555 C 0.18346 0.51018 0.19075 0.51388 0.19804 0.51713 C 0.20638 0.52037 0.21458 0.52222 0.22278 0.52453 C 0.24283 0.52916 0.25065 0.52939 0.27083 0.53032 L 0.31106 0.53194 C 0.34544 0.52129 0.31562 0.53125 0.34974 0.51713 C 0.37734 0.50578 0.36041 0.5155 0.38229 0.50115 C 0.3858 0.49606 0.38984 0.49213 0.3931 0.48634 C 0.39596 0.48125 0.39778 0.47476 0.4 0.46875 C 0.40625 0.45185 0.40742 0.44791 0.41158 0.43078 C 0.41276 0.42638 0.41393 0.42199 0.41471 0.41759 C 0.41653 0.40671 0.4194 0.38518 0.4194 0.38564 C 0.42057 0.36504 0.42161 0.35254 0.4194 0.32963 C 0.41901 0.32546 0.41666 0.32268 0.41549 0.31944 C 0.41458 0.31643 0.41419 0.31319 0.41315 0.31064 C 0.39921 0.27199 0.41185 0.31111 0.40468 0.28865 C 0.40442 0.28657 0.40429 0.28449 0.4039 0.28263 C 0.40351 0.28055 0.40273 0.2787 0.40234 0.27685 C 0.40195 0.27338 0.40182 0.2699 0.40156 0.26666 C 0.40208 0.25995 0.40234 0.22963 0.40625 0.21828 C 0.41093 0.20416 0.42044 0.18842 0.42708 0.18009 C 0.43255 0.17338 0.43737 0.16412 0.44336 0.15972 C 0.44987 0.15463 0.45651 0.15023 0.46276 0.1449 C 0.46601 0.14213 0.46927 0.13842 0.47278 0.13611 C 0.48958 0.12523 0.48671 0.13125 0.49987 0.12013 C 0.50286 0.11736 0.50546 0.11365 0.50833 0.11134 C 0.52435 0.09791 0.52408 0.10787 0.54244 0.07754 C 0.55781 0.05185 0.55091 0.06435 0.56328 0.04097 C 0.56484 0.03402 0.56705 0.02754 0.56796 0.02037 C 0.56966 0.00902 0.57005 -0.02223 0.57044 -0.03241 C 0.57005 -0.04005 0.5707 -0.04838 0.56953 -0.05579 C 0.5677 -0.06737 0.56575 -0.08033 0.56093 -0.08797 C 0.55117 -0.10487 0.55221 -0.10487 0.53776 -0.11875 C 0.53073 -0.12593 0.52148 -0.12963 0.5138 -0.13195 C 0.50664 -0.1345 0.49948 -0.13658 0.49205 -0.13797 C 0.48346 -0.13959 0.47461 -0.14005 0.46575 -0.14075 L 0.44882 -0.14213 C 0.41432 -0.12987 0.44296 -0.13936 0.41002 -0.13056 C 0.40156 -0.12825 0.3931 -0.1257 0.3845 -0.12315 C 0.37916 -0.12176 0.37382 -0.11968 0.36836 -0.11875 L 0.35742 -0.11737 C 0.33073 -0.11297 0.36549 -0.11852 0.34739 -0.11436 C 0.34166 -0.1132 0.33307 -0.11274 0.32734 -0.11158 C 0.30859 -0.10834 0.33086 -0.11204 0.31875 -0.10857 C 0.30299 -0.1044 0.31705 -0.1095 0.30716 -0.10556 L 0.30716 -0.10533 " pathEditMode="relative" rAng="0" ptsTypes="AAAAAAAAAAAAAAAAAAAAAAAAAAAAAAAAAAAAAAAAAAAAAAAAAAAAAAAAAAAA">
                                      <p:cBhvr>
                                        <p:cTn id="24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42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0.00093 L 0.00079 -0.0007 C -0.00117 0.04166 -0.00052 0.02199 -0.00143 0.05879 C -0.0013 0.07569 -0.0013 0.09236 -0.00078 0.10879 C -0.00052 0.11782 0.00131 0.16157 0.00235 0.18125 C 0.00313 0.19745 0.00443 0.22453 0.00625 0.23703 C 0.00704 0.24236 0.00743 0.24814 0.0086 0.2537 C 0.0125 0.27245 0.01446 0.27407 0.01954 0.2912 C 0.02787 0.31898 0.03334 0.3449 0.04688 0.36759 C 0.05873 0.3875 0.06511 0.4 0.07969 0.41643 C 0.08855 0.42639 0.09974 0.43912 0.1086 0.44699 C 0.11446 0.45185 0.12032 0.4574 0.12644 0.46226 C 0.1336 0.46759 0.14844 0.47615 0.15534 0.48009 C 0.15691 0.48125 0.15847 0.48171 0.16003 0.48287 C 0.16433 0.48657 0.16407 0.4868 0.17019 0.48958 C 0.17683 0.49305 0.19258 0.5 0.19987 0.50208 C 0.21081 0.50625 0.24636 0.5199 0.26381 0.52199 C 0.27331 0.52291 0.28308 0.52291 0.29271 0.52361 L 0.30678 0.51759 C 0.31081 0.5162 0.31511 0.51551 0.31928 0.51365 C 0.32344 0.51111 0.32748 0.50764 0.33165 0.50509 C 0.33568 0.50277 0.34011 0.50115 0.34415 0.49838 C 0.34766 0.49537 0.35079 0.49143 0.3543 0.48865 C 0.3599 0.48333 0.37149 0.47476 0.37149 0.475 C 0.37409 0.4699 0.37592 0.46666 0.37852 0.46088 C 0.37995 0.45717 0.38112 0.45347 0.38243 0.44976 C 0.38503 0.44097 0.38842 0.43264 0.39024 0.42338 L 0.39415 0.40208 C 0.39467 0.39097 0.39584 0.37939 0.39571 0.36759 C 0.39558 0.35671 0.39389 0.34629 0.39336 0.33564 C 0.38933 0.26088 0.39662 0.36226 0.39024 0.2787 C 0.38985 0.26944 0.38868 0.22708 0.38868 0.22037 C 0.38868 0.18518 0.38881 0.15046 0.38946 0.11597 C 0.38946 0.10555 0.3905 0.0956 0.39102 0.08541 C 0.39154 0.04814 0.39154 0.01088 0.39258 -0.02593 C 0.39297 -0.04514 0.39545 -0.07593 0.39805 -0.09537 C 0.39974 -0.11019 0.40014 -0.12593 0.4043 -0.13866 C 0.40821 -0.15093 0.41133 -0.16366 0.41602 -0.17477 C 0.42071 -0.18635 0.42448 -0.19908 0.43008 -0.20949 C 0.43243 -0.21412 0.43464 -0.21899 0.43711 -0.22338 C 0.43881 -0.22686 0.4405 -0.2301 0.44232 -0.23311 C 0.45053 -0.24584 0.45665 -0.25625 0.46589 -0.26505 C 0.46862 -0.26783 0.47149 -0.27014 0.47448 -0.27199 C 0.47605 -0.27315 0.48633 -0.27709 0.48777 -0.27755 C 0.50951 -0.26806 0.49258 -0.27963 0.51433 -0.24838 C 0.53829 -0.21436 0.50743 -0.25903 0.52839 -0.22616 C 0.5306 -0.22269 0.53321 -0.22014 0.53542 -0.21644 C 0.53685 -0.21412 0.53803 -0.21111 0.53933 -0.20811 C 0.54375 -0.19723 0.54818 -0.18611 0.55248 -0.17477 C 0.5543 -0.17037 0.55625 -0.16574 0.55795 -0.16088 C 0.56003 -0.15486 0.56172 -0.14861 0.5642 -0.14283 C 0.58073 -0.10394 0.59974 -0.06713 0.62279 -0.03982 C 0.63503 -0.02547 0.65443 -0.00949 0.66719 -0.00232 C 0.67396 0.00092 0.6806 0.00555 0.6875 0.00879 C 0.69844 0.01342 0.70508 0.01319 0.71641 0.01435 C 0.72527 0.01296 0.73412 0.01296 0.74297 0.01018 C 0.7487 0.0081 0.75547 0.00185 0.76016 -0.00533 C 0.76211 -0.00834 0.76381 -0.01158 0.76563 -0.01482 C 0.76641 -0.01806 0.76706 -0.02153 0.76797 -0.02454 C 0.76889 -0.02871 0.77032 -0.03172 0.7711 -0.03565 C 0.77162 -0.03959 0.77162 -0.04306 0.77188 -0.04676 C 0.77136 -0.05463 0.7711 -0.06274 0.77032 -0.07037 C 0.7698 -0.075 0.76446 -0.08565 0.76407 -0.08704 C 0.76211 -0.09399 0.76329 -0.09121 0.76094 -0.09537 L 0.76094 -0.09514 " pathEditMode="relative" rAng="0" ptsTypes="AAAAA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3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2.08333E-7 0.00023 C 0.00833 -0.00926 0.01784 -0.02084 0.02747 -0.02709 C 0.04505 -0.03889 0.05482 -0.04028 0.07461 -0.04422 C 0.08633 -0.04653 0.09818 -0.04792 0.1099 -0.04977 C 0.12318 -0.04838 0.1362 -0.04815 0.14935 -0.0456 C 0.16862 -0.04213 0.18568 -0.03635 0.20352 -0.02269 C 0.21784 -0.01204 0.25469 0.01574 0.27122 0.04143 C 0.275 0.04745 0.27747 0.05578 0.2806 0.06273 C 0.28307 0.07384 0.28594 0.08449 0.28763 0.09583 C 0.29258 0.12801 0.2918 0.14328 0.29232 0.17731 C 0.2918 0.20486 0.29258 0.23264 0.29076 0.25995 C 0.28997 0.27199 0.28672 0.2831 0.28464 0.29444 C 0.28242 0.30532 0.28034 0.31643 0.27747 0.32708 C 0.275 0.33657 0.27201 0.34537 0.26875 0.35416 C 0.2599 0.37916 0.24779 0.4037 0.23177 0.41435 L 0.21693 0.42407 L 0.20039 0.42268 C 0.18945 0.41782 0.18516 0.40254 0.17995 0.38588 C 0.16953 0.35162 0.16966 0.34699 0.16341 0.31134 C 0.16367 0.30185 0.16276 0.2919 0.16419 0.28287 C 0.16888 0.25278 0.17786 0.24606 0.19245 0.23009 C 0.21458 0.20602 0.22318 0.19815 0.24687 0.18565 C 0.25273 0.18264 0.25872 0.17986 0.26484 0.1787 C 0.27161 0.17708 0.27852 0.17778 0.28542 0.17731 C 0.29414 0.17916 0.30326 0.17963 0.31211 0.18287 C 0.32773 0.18865 0.34792 0.19815 0.36159 0.21574 C 0.36862 0.22453 0.37422 0.23657 0.38047 0.24722 C 0.38411 0.25949 0.38893 0.27106 0.39141 0.28426 C 0.39505 0.30324 0.39818 0.35972 0.39935 0.37847 C 0.39883 0.40347 0.39844 0.42824 0.39779 0.45301 C 0.3974 0.46805 0.39648 0.48333 0.39622 0.49861 C 0.39505 0.55347 0.39766 0.55509 0.39219 0.59861 C 0.39128 0.60671 0.39036 0.61528 0.38828 0.62268 C 0.38555 0.63264 0.38138 0.64097 0.37812 0.65 C 0.36758 0.67847 0.37656 0.65717 0.36159 0.68565 C 0.35378 0.70046 0.35586 0.69907 0.34674 0.71412 C 0.34232 0.72153 0.33854 0.725 0.33333 0.73009 C 0.33073 0.73264 0.32826 0.73541 0.32539 0.73703 C 0.32161 0.73935 0.31758 0.73981 0.31367 0.74166 C 0.30716 0.73981 0.30039 0.74004 0.29388 0.73703 C 0.28555 0.73333 0.28151 0.72615 0.27513 0.71713 C 0.2724 0.7074 0.27018 0.70162 0.27044 0.69004 C 0.27083 0.66551 0.27982 0.63541 0.28542 0.61713 C 0.28815 0.60764 0.29089 0.59815 0.29388 0.58865 C 0.29818 0.57546 0.30404 0.55879 0.30977 0.54722 C 0.31445 0.53773 0.31927 0.52824 0.32461 0.52014 C 0.3319 0.50833 0.33854 0.49444 0.34753 0.48703 C 0.35208 0.48333 0.3569 0.47986 0.36159 0.47569 C 0.37214 0.46666 0.37682 0.46041 0.3875 0.4544 C 0.39167 0.45208 0.39596 0.45046 0.40013 0.44861 C 0.42878 0.43426 0.38203 0.45347 0.43945 0.43148 C 0.44349 0.42986 0.44727 0.42801 0.45117 0.42731 C 0.45547 0.42639 0.45964 0.42523 0.4638 0.42407 C 0.47409 0.42245 0.4849 0.42129 0.49531 0.4199 C 0.49687 0.41944 0.49844 0.41852 0.5 0.41852 C 0.52018 0.41944 0.51732 0.41875 0.52839 0.42268 C 0.53724 0.43102 0.53411 0.42639 0.53854 0.43426 L 0.54023 0.43703 L 0.54023 0.43727 " pathEditMode="relative" rAng="0" ptsTypes="AAAAAAAAAAAAAAAAAAAAAAAAAAAAAAAAAAAAAAAAAAAAAAAAAAAAAAAAAAAA">
                                      <p:cBhvr>
                                        <p:cTn id="42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5" y="3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2.29167E-6 0.00023 C 0.0039 -0.00439 0.00742 -0.00995 0.01172 -0.01296 C 0.0164 -0.01597 0.03789 -0.01689 0.04101 -0.01713 C 0.05586 -0.01666 0.07057 -0.01713 0.08528 -0.01574 C 0.08802 -0.01574 0.09062 -0.01389 0.09336 -0.01296 C 0.10351 -0.00995 0.11237 -0.0081 0.12252 -0.00578 C 0.12435 -0.00486 0.1263 -0.00393 0.12812 -0.00277 C 0.13047 -0.00139 0.13281 0.00023 0.13515 0.00139 C 0.13906 0.00348 0.15338 0.00926 0.15898 0.0132 C 0.16276 0.01574 0.16653 0.01852 0.17005 0.02176 C 0.17383 0.02547 0.17773 0.02871 0.18112 0.03357 C 0.18424 0.03773 0.18646 0.04306 0.18919 0.04792 L 0.19153 0.05255 C 0.19362 0.07246 0.18997 0.04098 0.19622 0.07732 C 0.197 0.08172 0.19739 0.08681 0.19778 0.09167 C 0.19817 0.09537 0.19844 0.09954 0.19857 0.10324 C 0.20039 0.1382 0.20013 0.13357 0.20104 0.16736 C 0.20169 0.23311 0.20065 0.21875 0.20338 0.26621 C 0.2039 0.2757 0.20534 0.30695 0.20729 0.3213 C 0.2082 0.32778 0.20885 0.33449 0.21041 0.34028 C 0.21432 0.35394 0.22265 0.37269 0.22956 0.38241 C 0.23502 0.39005 0.24088 0.39653 0.24687 0.40278 C 0.26054 0.41667 0.25859 0.41482 0.27057 0.41875 C 0.27265 0.41806 0.275 0.41898 0.27708 0.41713 C 0.28698 0.40764 0.2875 0.3963 0.29518 0.38102 C 0.31315 0.34537 0.30273 0.37477 0.3237 0.34028 C 0.33281 0.32523 0.34713 0.29653 0.35612 0.27616 C 0.35911 0.26945 0.36211 0.26297 0.36484 0.25579 C 0.36732 0.24954 0.36927 0.24283 0.372 0.23704 C 0.37656 0.22732 0.38359 0.21898 0.38945 0.2125 C 0.42083 0.17662 0.40677 0.19283 0.44245 0.15996 C 0.48789 0.11829 0.43242 0.16736 0.48047 0.12523 C 0.49362 0.11343 0.4944 0.11181 0.50742 0.10486 C 0.51159 0.10255 0.51575 0.1 0.52005 0.09908 C 0.52474 0.09769 0.52956 0.09815 0.53424 0.09769 C 0.5388 0.0963 0.54323 0.09445 0.54765 0.09445 C 0.57682 0.09445 0.59349 0.09931 0.62291 0.10903 C 0.62877 0.11111 0.63463 0.11273 0.64036 0.11482 C 0.65989 0.12269 0.69192 0.14398 0.70456 0.15417 C 0.72786 0.17269 0.72278 0.16667 0.74961 0.2007 C 0.75312 0.20486 0.7569 0.20857 0.75989 0.21389 C 0.77461 0.23912 0.78815 0.27986 0.79791 0.30834 C 0.80117 0.3176 0.80416 0.32732 0.80664 0.33727 C 0.81094 0.35533 0.81159 0.37361 0.8138 0.39236 C 0.81523 0.40556 0.81732 0.41852 0.81849 0.43172 C 0.82239 0.47523 0.82344 0.49607 0.82578 0.53357 C 0.825 0.55047 0.82513 0.55695 0.82317 0.57269 C 0.82291 0.57593 0.82226 0.57871 0.82161 0.58148 C 0.82031 0.58773 0.81914 0.59422 0.81771 0.60023 C 0.81432 0.61482 0.81094 0.62824 0.80586 0.64098 C 0.79583 0.66644 0.79075 0.68565 0.77656 0.69931 C 0.77357 0.70209 0.77031 0.70371 0.76706 0.7051 C 0.75078 0.71204 0.74791 0.71111 0.73138 0.71227 L 0.68151 0.71505 L 0.65625 0.7169 C 0.61614 0.71436 0.58867 0.72014 0.55338 0.70371 C 0.54909 0.70162 0.54531 0.69792 0.5414 0.69491 C 0.5401 0.68843 0.53906 0.68195 0.53737 0.67593 C 0.53502 0.6669 0.53151 0.65903 0.52956 0.65 C 0.52799 0.64236 0.52799 0.63426 0.52721 0.62662 C 0.52747 0.61158 0.52682 0.59653 0.52799 0.58148 C 0.52903 0.56667 0.5362 0.55116 0.53984 0.53936 C 0.54401 0.52547 0.54713 0.51065 0.55182 0.49723 C 0.55768 0.4794 0.56081 0.46806 0.56758 0.45348 C 0.57239 0.44329 0.57695 0.43195 0.58255 0.42315 C 0.58437 0.42014 0.58607 0.41667 0.58815 0.41436 C 0.58997 0.41204 0.59232 0.41158 0.5944 0.40996 C 0.59752 0.40787 0.60052 0.40556 0.60325 0.40278 C 0.60403 0.40186 0.61015 0.39213 0.61107 0.38959 C 0.61146 0.38889 0.61107 0.38773 0.61107 0.38658 L 0.61107 0.3882 " pathEditMode="relative" rAng="0" ptsTypes="AAAAAAAAAAAAAAAAAAAAAAAAAAAAAAAAAAAAAAAAAAAAAAAAAAAAAAAAAAAAAAAAAAAAAAAA">
                                      <p:cBhvr>
                                        <p:cTn id="51" dur="7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9" y="3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2024-11-05T14:29:23Z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9F9242AB09C6434B9191B769C4EC6B98_12</vt:lpwstr>
  </property>
  <property fmtid="{D5CDD505-2E9C-101B-9397-08002B2CF9AE}" pid="3" name="KSOProductBuildVer">
    <vt:lpwstr>1033-12.2.0.17119</vt:lpwstr>
  </property>
</Properties>
</file>