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3AAA3-7267-4816-8335-30FFEFB75106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17D15-36C1-4BE4-98AF-E63D2B4769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FE5C8-2B8A-485B-B22F-169EBBD76A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F815D-41DD-4B50-9C87-31D8F527B7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Relationship Id="rId36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616745" y="677143"/>
            <a:ext cx="7134225" cy="5495925"/>
          </a:xfrm>
          <a:prstGeom prst="roundRect">
            <a:avLst/>
          </a:prstGeom>
          <a:solidFill>
            <a:schemeClr val="bg1">
              <a:alpha val="84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31082" y="906082"/>
            <a:ext cx="63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Знайди</a:t>
            </a:r>
            <a:r>
              <a:rPr lang="ru-RU" sz="2000" b="1" dirty="0">
                <a:latin typeface="Comic Sans MS" panose="030F0702030302020204" pitchFamily="66" charset="0"/>
              </a:rPr>
              <a:t> </a:t>
            </a:r>
            <a:r>
              <a:rPr lang="ru-RU" sz="2000" b="1" dirty="0" err="1">
                <a:latin typeface="Comic Sans MS" panose="030F0702030302020204" pitchFamily="66" charset="0"/>
              </a:rPr>
              <a:t>кругле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77" y="1582879"/>
            <a:ext cx="1890684" cy="1890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57" y="4160798"/>
            <a:ext cx="1574491" cy="1643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58" y="3058955"/>
            <a:ext cx="1673007" cy="16730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07" y="2528221"/>
            <a:ext cx="1574491" cy="162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22" y="1277602"/>
            <a:ext cx="1885950" cy="18859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52" y="4025230"/>
            <a:ext cx="1952189" cy="197864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72673" y="92160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їзде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плаває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7438" y="3895458"/>
            <a:ext cx="1890684" cy="189068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6763" y="1589061"/>
            <a:ext cx="1574491" cy="15744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1545" y="4146939"/>
            <a:ext cx="1673007" cy="16730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61665" y="2440905"/>
            <a:ext cx="1574491" cy="15744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2450" y="1293052"/>
            <a:ext cx="1771985" cy="177198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9064" y="2919363"/>
            <a:ext cx="1952189" cy="195218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82119" y="891539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овоч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червоне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478" y="3889469"/>
            <a:ext cx="1890684" cy="18906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1033" y="1529172"/>
            <a:ext cx="1574491" cy="157449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412" y="1578584"/>
            <a:ext cx="1657475" cy="167300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7021" y="2415088"/>
            <a:ext cx="1781395" cy="179357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1341" y="4096346"/>
            <a:ext cx="1796128" cy="179612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0672" y="3238489"/>
            <a:ext cx="1952189" cy="196006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12709" y="904474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залізне</a:t>
            </a:r>
            <a:r>
              <a:rPr lang="ru-RU" sz="2000" b="1" dirty="0">
                <a:latin typeface="Comic Sans MS" panose="030F0702030302020204" pitchFamily="66" charset="0"/>
              </a:rPr>
              <a:t> та НЕ </a:t>
            </a:r>
            <a:r>
              <a:rPr lang="ru-RU" sz="2000" b="1" dirty="0" err="1">
                <a:latin typeface="Comic Sans MS" panose="030F0702030302020204" pitchFamily="66" charset="0"/>
              </a:rPr>
              <a:t>м'яке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3578" y="4093327"/>
            <a:ext cx="1552419" cy="155241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158" y="1496655"/>
            <a:ext cx="1890684" cy="14180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201" y="2187033"/>
            <a:ext cx="1487117" cy="167300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157" y="1663387"/>
            <a:ext cx="1373029" cy="14235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6430" y="4051435"/>
            <a:ext cx="1885950" cy="18859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2540" y="3061886"/>
            <a:ext cx="1952189" cy="195218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97437" y="870043"/>
            <a:ext cx="630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Comic Sans MS" panose="030F0702030302020204" pitchFamily="66" charset="0"/>
              </a:rPr>
              <a:t>Що</a:t>
            </a:r>
            <a:r>
              <a:rPr lang="ru-RU" sz="2000" b="1" dirty="0">
                <a:latin typeface="Comic Sans MS" panose="030F0702030302020204" pitchFamily="66" charset="0"/>
              </a:rPr>
              <a:t> НЕ </a:t>
            </a:r>
            <a:r>
              <a:rPr lang="ru-RU" sz="2000" b="1" dirty="0" err="1">
                <a:latin typeface="Comic Sans MS" panose="030F0702030302020204" pitchFamily="66" charset="0"/>
              </a:rPr>
              <a:t>дерев'яне</a:t>
            </a:r>
            <a:r>
              <a:rPr lang="ru-RU" sz="2000" b="1" dirty="0">
                <a:latin typeface="Comic Sans MS" panose="030F0702030302020204" pitchFamily="66" charset="0"/>
              </a:rPr>
              <a:t> та </a:t>
            </a:r>
            <a:r>
              <a:rPr lang="ru-RU" sz="2000" b="1" dirty="0" err="1">
                <a:latin typeface="Comic Sans MS" panose="030F0702030302020204" pitchFamily="66" charset="0"/>
              </a:rPr>
              <a:t>Неїстівне</a:t>
            </a:r>
            <a:r>
              <a:rPr lang="ru-RU" sz="2000" b="1" dirty="0">
                <a:latin typeface="Comic Sans MS" panose="030F0702030302020204" pitchFamily="66" charset="0"/>
              </a:rPr>
              <a:t>?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8046" y="1876887"/>
            <a:ext cx="1890684" cy="18906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503" y="3905103"/>
            <a:ext cx="1890683" cy="1890683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873" y="1696412"/>
            <a:ext cx="1179963" cy="157449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24094" y="1743224"/>
            <a:ext cx="1574491" cy="202434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361" y="4444714"/>
            <a:ext cx="1885950" cy="141446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5855" y="2822229"/>
            <a:ext cx="1952189" cy="1952189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6" y="3311877"/>
            <a:ext cx="3615090" cy="3281835"/>
          </a:xfrm>
          <a:prstGeom prst="rect">
            <a:avLst/>
          </a:prstGeom>
        </p:spPr>
      </p:pic>
      <p:pic>
        <p:nvPicPr>
          <p:cNvPr id="385" name="Picture 384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7853045" y="1849120"/>
            <a:ext cx="253365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00"/>
                            </p:stCondLst>
                            <p:childTnLst>
                              <p:par>
                                <p:cTn id="3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00"/>
                            </p:stCondLst>
                            <p:childTnLst>
                              <p:par>
                                <p:cTn id="37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2" grpId="0"/>
      <p:bldP spid="22" grpId="1"/>
      <p:bldP spid="29" grpId="0"/>
      <p:bldP spid="29" grpId="1"/>
      <p:bldP spid="36" grpId="0"/>
      <p:bldP spid="36" grpId="1"/>
      <p:bldP spid="43" grpId="0"/>
      <p:bldP spid="4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32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2024-05-05T16:15:00Z</dcterms:created>
  <dcterms:modified xsi:type="dcterms:W3CDTF">2024-11-13T13:13:41Z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D411C07ED66C425B8E6D12280086790F_12</vt:lpwstr>
  </property>
  <property fmtid="{D5CDD505-2E9C-101B-9397-08002B2CF9AE}" pid="3" name="KSOProductBuildVer">
    <vt:lpwstr>1033-12.2.0.17119</vt:lpwstr>
  </property>
</Properties>
</file>