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9359" y="4423789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