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8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900E7-39BE-4DB5-BE80-F9B744A0CB0A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75D39-9190-44D7-91E2-E14704776EB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microsoft.com/office/2007/relationships/hdphoto" Target="../media/image7.wdp"/><Relationship Id="rId8" Type="http://schemas.openxmlformats.org/officeDocument/2006/relationships/image" Target="../media/image8.png"/><Relationship Id="rId9" Type="http://schemas.microsoft.com/office/2007/relationships/hdphoto" Target="../media/image9.wdp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image" Target="../media/image14.png"/><Relationship Id="rId15" Type="http://schemas.openxmlformats.org/officeDocument/2006/relationships/tags" Target="../tags/tag1.xml"/><Relationship Id="rId16" Type="http://schemas.openxmlformats.org/officeDocument/2006/relationships/image" Target="../media/image15.png"/><Relationship Id="rId17" Type="http://schemas.openxmlformats.org/officeDocument/2006/relationships/slideLayout" Target="../slideLayouts/slideLayout1.xml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05"/>
            <a:ext cx="12192000" cy="6858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774" y="346975"/>
            <a:ext cx="1442338" cy="139991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947" y="3309473"/>
            <a:ext cx="1719043" cy="171904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939" y="88988"/>
            <a:ext cx="3220485" cy="322048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88" y="2766752"/>
            <a:ext cx="1719043" cy="17190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99" y="3034575"/>
            <a:ext cx="2434216" cy="24342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ement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790" y="825055"/>
            <a:ext cx="1622934" cy="165133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Texturize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781" y="1164318"/>
            <a:ext cx="2624134" cy="262413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Texturize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361" y="2544883"/>
            <a:ext cx="1956180" cy="2116086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917" y="0"/>
            <a:ext cx="919108" cy="85981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150225" y="3034665"/>
            <a:ext cx="3457575" cy="3609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11</cp:revision>
  <dcterms:created xsi:type="dcterms:W3CDTF">2024-05-13T19:39:00Z</dcterms:created>
  <dcterms:modified xsi:type="dcterms:W3CDTF">2024-07-12T06:44:56Z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A151D914229E4902B06E9879749F9412_12</vt:lpwstr>
  </property>
  <property fmtid="{D5CDD505-2E9C-101B-9397-08002B2CF9AE}" pid="3" name="KSOProductBuildVer">
    <vt:lpwstr>1033-12.2.0.17153</vt:lpwstr>
  </property>
</Properties>
</file>