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847F6-CE99-42B2-8918-4574F48A55D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63B0E4-5076-45DD-90D6-D03CC1BAF267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audio" Target="../media/media1.mp3"/><Relationship Id="rId15" Type="http://schemas.microsoft.com/office/2007/relationships/media" Target="../media/media1.mp3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tags" Target="../tags/tag1.xml"/><Relationship Id="rId25" Type="http://schemas.openxmlformats.org/officeDocument/2006/relationships/image" Target="../media/image22.png"/><Relationship Id="rId26" Type="http://schemas.openxmlformats.org/officeDocument/2006/relationships/slideLayout" Target="../slideLayouts/slideLayout1.xml"/><Relationship Id="rId27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848"/>
            <a:ext cx="12192000" cy="8128000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3627967" y="3357773"/>
            <a:ext cx="4576233" cy="3567959"/>
            <a:chOff x="3695700" y="1905597"/>
            <a:chExt cx="5071534" cy="4201516"/>
          </a:xfrm>
        </p:grpSpPr>
        <p:sp>
          <p:nvSpPr>
            <p:cNvPr id="9" name="Прямоугольник: скругленные углы 8"/>
            <p:cNvSpPr/>
            <p:nvPr/>
          </p:nvSpPr>
          <p:spPr>
            <a:xfrm>
              <a:off x="3695700" y="1905597"/>
              <a:ext cx="5071534" cy="3991504"/>
            </a:xfrm>
            <a:prstGeom prst="roundRect">
              <a:avLst/>
            </a:prstGeom>
            <a:ln w="57150">
              <a:solidFill>
                <a:srgbClr val="7030A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3332" y="2907113"/>
              <a:ext cx="3476190" cy="32000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892742" y="2383894"/>
              <a:ext cx="4785592" cy="6161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>
                  <a:latin typeface="Arial" panose="020B0604020202020204" pitchFamily="34" charset="0"/>
                  <a:cs typeface="Arial" panose="020B0604020202020204" pitchFamily="34" charset="0"/>
                </a:rPr>
                <a:t>Кому сделаем сюрприз?</a:t>
              </a:r>
              <a:endParaRPr lang="ru-RU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3685060" y="514941"/>
            <a:ext cx="1485899" cy="2511157"/>
            <a:chOff x="667218" y="4387586"/>
            <a:chExt cx="1485899" cy="2511157"/>
          </a:xfrm>
        </p:grpSpPr>
        <p:sp>
          <p:nvSpPr>
            <p:cNvPr id="13" name="Прямоугольник: скругленные углы 12"/>
            <p:cNvSpPr/>
            <p:nvPr/>
          </p:nvSpPr>
          <p:spPr>
            <a:xfrm>
              <a:off x="667218" y="4387586"/>
              <a:ext cx="1485899" cy="2458789"/>
            </a:xfrm>
            <a:prstGeom prst="roundRect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86" r="27385"/>
            <a:stretch>
              <a:fillRect/>
            </a:stretch>
          </p:blipFill>
          <p:spPr>
            <a:xfrm>
              <a:off x="938152" y="4493931"/>
              <a:ext cx="1037167" cy="2404812"/>
            </a:xfrm>
            <a:prstGeom prst="rect">
              <a:avLst/>
            </a:prstGeom>
          </p:spPr>
        </p:pic>
      </p:grpSp>
      <p:grpSp>
        <p:nvGrpSpPr>
          <p:cNvPr id="23" name="Группа 22"/>
          <p:cNvGrpSpPr/>
          <p:nvPr/>
        </p:nvGrpSpPr>
        <p:grpSpPr>
          <a:xfrm>
            <a:off x="5335941" y="474868"/>
            <a:ext cx="1565493" cy="2531464"/>
            <a:chOff x="1659468" y="367625"/>
            <a:chExt cx="1565493" cy="2531464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59468" y="367625"/>
              <a:ext cx="1565493" cy="2531464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66" r="23962"/>
            <a:stretch>
              <a:fillRect/>
            </a:stretch>
          </p:blipFill>
          <p:spPr>
            <a:xfrm>
              <a:off x="1924136" y="627361"/>
              <a:ext cx="1026734" cy="2132433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>
          <a:xfrm>
            <a:off x="7012101" y="474868"/>
            <a:ext cx="1566808" cy="2536156"/>
            <a:chOff x="8258520" y="450523"/>
            <a:chExt cx="1566808" cy="2536156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258520" y="450523"/>
              <a:ext cx="1566808" cy="2536156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563" r="24818"/>
            <a:stretch>
              <a:fillRect/>
            </a:stretch>
          </p:blipFill>
          <p:spPr>
            <a:xfrm>
              <a:off x="8474539" y="516778"/>
              <a:ext cx="1152061" cy="2321835"/>
            </a:xfrm>
            <a:prstGeom prst="rect">
              <a:avLst/>
            </a:prstGeom>
          </p:spPr>
        </p:pic>
      </p:grpSp>
      <p:grpSp>
        <p:nvGrpSpPr>
          <p:cNvPr id="31" name="Группа 30"/>
          <p:cNvGrpSpPr/>
          <p:nvPr/>
        </p:nvGrpSpPr>
        <p:grpSpPr>
          <a:xfrm>
            <a:off x="8815216" y="1290249"/>
            <a:ext cx="1566808" cy="2536156"/>
            <a:chOff x="10311688" y="404685"/>
            <a:chExt cx="1566808" cy="2536156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311688" y="404685"/>
              <a:ext cx="1566808" cy="2536156"/>
            </a:xfrm>
            <a:prstGeom prst="rect">
              <a:avLst/>
            </a:prstGeom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22355" y="951300"/>
              <a:ext cx="1394283" cy="1681655"/>
            </a:xfrm>
            <a:prstGeom prst="rect">
              <a:avLst/>
            </a:prstGeom>
          </p:spPr>
        </p:pic>
      </p:grpSp>
      <p:grpSp>
        <p:nvGrpSpPr>
          <p:cNvPr id="34" name="Группа 33"/>
          <p:cNvGrpSpPr/>
          <p:nvPr/>
        </p:nvGrpSpPr>
        <p:grpSpPr>
          <a:xfrm>
            <a:off x="10515890" y="1290249"/>
            <a:ext cx="1566808" cy="2536156"/>
            <a:chOff x="8474540" y="3858550"/>
            <a:chExt cx="1566808" cy="2536156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474540" y="3858550"/>
              <a:ext cx="1566808" cy="2536156"/>
            </a:xfrm>
            <a:prstGeom prst="rect">
              <a:avLst/>
            </a:prstGeom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2695" y="4286069"/>
              <a:ext cx="1306372" cy="1894341"/>
            </a:xfrm>
            <a:prstGeom prst="rect">
              <a:avLst/>
            </a:prstGeom>
          </p:spPr>
        </p:pic>
      </p:grpSp>
      <p:grpSp>
        <p:nvGrpSpPr>
          <p:cNvPr id="37" name="Группа 36"/>
          <p:cNvGrpSpPr/>
          <p:nvPr/>
        </p:nvGrpSpPr>
        <p:grpSpPr>
          <a:xfrm>
            <a:off x="10569967" y="4039628"/>
            <a:ext cx="1566808" cy="2536156"/>
            <a:chOff x="10311688" y="3858550"/>
            <a:chExt cx="1566808" cy="2536156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311688" y="3858550"/>
              <a:ext cx="1566808" cy="2536156"/>
            </a:xfrm>
            <a:prstGeom prst="rect">
              <a:avLst/>
            </a:prstGeom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12" r="10503"/>
            <a:stretch>
              <a:fillRect/>
            </a:stretch>
          </p:blipFill>
          <p:spPr>
            <a:xfrm>
              <a:off x="10381374" y="4391811"/>
              <a:ext cx="1450794" cy="1965474"/>
            </a:xfrm>
            <a:prstGeom prst="rect">
              <a:avLst/>
            </a:prstGeom>
          </p:spPr>
        </p:pic>
      </p:grpSp>
      <p:grpSp>
        <p:nvGrpSpPr>
          <p:cNvPr id="41" name="Группа 40"/>
          <p:cNvGrpSpPr/>
          <p:nvPr/>
        </p:nvGrpSpPr>
        <p:grpSpPr>
          <a:xfrm>
            <a:off x="8839620" y="4039628"/>
            <a:ext cx="1828380" cy="2536156"/>
            <a:chOff x="8839620" y="4039628"/>
            <a:chExt cx="1828380" cy="2536156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839620" y="4039628"/>
              <a:ext cx="1566808" cy="2536156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37"/>
            <a:stretch>
              <a:fillRect/>
            </a:stretch>
          </p:blipFill>
          <p:spPr>
            <a:xfrm>
              <a:off x="8839620" y="4497481"/>
              <a:ext cx="1828380" cy="2052903"/>
            </a:xfrm>
            <a:prstGeom prst="rect">
              <a:avLst/>
            </a:prstGeom>
          </p:spPr>
        </p:pic>
      </p:grpSp>
      <p:pic>
        <p:nvPicPr>
          <p:cNvPr id="43" name="Рисунок 4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0940" y="-49630"/>
            <a:ext cx="1150359" cy="1069632"/>
          </a:xfrm>
          <a:prstGeom prst="rect">
            <a:avLst/>
          </a:prstGeom>
        </p:spPr>
      </p:pic>
      <p:pic>
        <p:nvPicPr>
          <p:cNvPr id="44" name="-pre_raschenie-pre_raschenie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8327853" y="6200112"/>
            <a:ext cx="487363" cy="4873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115" y="1436143"/>
            <a:ext cx="775990" cy="70445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104" y="1252579"/>
            <a:ext cx="989600" cy="92092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578" y="1443642"/>
            <a:ext cx="1120275" cy="112909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3952" y="2367057"/>
            <a:ext cx="1766015" cy="1234981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678" y="2665459"/>
            <a:ext cx="1270867" cy="1267557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963" y="5604629"/>
            <a:ext cx="1097228" cy="1097228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7672" y="5257800"/>
            <a:ext cx="1357981" cy="1357981"/>
          </a:xfrm>
          <a:prstGeom prst="rect">
            <a:avLst/>
          </a:prstGeom>
        </p:spPr>
      </p:pic>
      <p:pic>
        <p:nvPicPr>
          <p:cNvPr id="92" name="Picture 91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79375" y="2751455"/>
            <a:ext cx="3286125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9719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</Words>
  <Application>WPS Presentation</Application>
  <PresentationFormat>Широкоэкранный</PresentationFormat>
  <Paragraphs>2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yanag</cp:lastModifiedBy>
  <cp:revision>3</cp:revision>
  <dcterms:created xsi:type="dcterms:W3CDTF">2024-04-25T20:40:00Z</dcterms:created>
  <dcterms:modified xsi:type="dcterms:W3CDTF">2024-06-11T14:07:45Z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5F5233DC520244DCADFD81B1BCBDF933_12</vt:lpwstr>
  </property>
  <property fmtid="{D5CDD505-2E9C-101B-9397-08002B2CF9AE}" pid="3" name="KSOProductBuildVer">
    <vt:lpwstr>1033-12.2.0.17119</vt:lpwstr>
  </property>
</Properties>
</file>