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69967" y="599263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F7AB064-FBB1-D303-7D02-4388E9D4C963}"/>
              </a:ext>
            </a:extLst>
          </p:cNvPr>
          <p:cNvGrpSpPr/>
          <p:nvPr/>
        </p:nvGrpSpPr>
        <p:grpSpPr>
          <a:xfrm>
            <a:off x="2035123" y="3995066"/>
            <a:ext cx="1694783" cy="1695492"/>
            <a:chOff x="2035123" y="3995066"/>
            <a:chExt cx="1694783" cy="1695492"/>
          </a:xfrm>
        </p:grpSpPr>
        <p:sp>
          <p:nvSpPr>
            <p:cNvPr id="13" name="Овал 12"/>
            <p:cNvSpPr/>
            <p:nvPr/>
          </p:nvSpPr>
          <p:spPr>
            <a:xfrm>
              <a:off x="2095070" y="406284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Изображение выглядит как мультфильм, графическая вставка, иллюстрация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1DA38C55-0AE8-B4B8-3665-BE3629CC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23" y="3995066"/>
              <a:ext cx="1683942" cy="1695492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234887-36BF-ECC8-0204-B1CF6582BE1F}"/>
              </a:ext>
            </a:extLst>
          </p:cNvPr>
          <p:cNvGrpSpPr/>
          <p:nvPr/>
        </p:nvGrpSpPr>
        <p:grpSpPr>
          <a:xfrm>
            <a:off x="1984730" y="2252627"/>
            <a:ext cx="1717939" cy="1725076"/>
            <a:chOff x="1984730" y="2252627"/>
            <a:chExt cx="1717939" cy="1725076"/>
          </a:xfrm>
        </p:grpSpPr>
        <p:sp>
          <p:nvSpPr>
            <p:cNvPr id="11" name="Овал 10"/>
            <p:cNvSpPr/>
            <p:nvPr/>
          </p:nvSpPr>
          <p:spPr>
            <a:xfrm>
              <a:off x="2067833" y="235409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0CF6CB-851D-6ACF-AB19-5E26E565B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30" y="2252627"/>
              <a:ext cx="1701477" cy="1725076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" y="425408"/>
            <a:ext cx="4919769" cy="506168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51035" y="3531384"/>
            <a:ext cx="19621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2024-08-01T06:28:00Z</dcterms:created>
  <dcterms:modified xsi:type="dcterms:W3CDTF">2024-11-29T13:32:44Z</dcterms:modified>
</cp:coreProperties>
</file>