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6255">
            <a:off x="3272644" y="4839017"/>
            <a:ext cx="1715575" cy="1623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5" y="4735404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465618" y="4801441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06" y="835261"/>
            <a:ext cx="5118386" cy="514579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0725" y="2756946"/>
            <a:ext cx="2638425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32</cp:revision>
  <dcterms:created xsi:type="dcterms:W3CDTF">2024-11-13T21:15:09Z</dcterms:created>
  <dcterms:modified xsi:type="dcterms:W3CDTF">2024-11-24T20:12:11Z</dcterms:modified>
</cp:coreProperties>
</file>