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D729C3-0746-407D-A3F9-8AA8FC438FB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EFFA53F-64E2-4E91-AA95-9F8F0CF586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8EE5078-4278-4DCA-8915-5333AC6168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E71E798-FDE5-4320-9825-E8B42170D1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8B38AE-ABEA-4D2E-9161-FE1EC484A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19655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00C664-3F90-4523-912C-27AC47E50F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31FD84-8537-48AC-8932-C4840F47EB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9801ADD-57B5-4F46-B0B8-C1EA6210B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87F0AB-02B5-4C6F-8F71-51838E6453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AEDBA2A-3187-4A1D-AF7D-7CD68AB86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05796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9ADEEA6-563C-4B35-A391-E499866E4F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8346FD1-EBD5-459C-8D75-851A2C3FC5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351254-3509-4319-949A-69277F558E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27649A-6C48-434F-8A4C-BA3A76D2F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A7C6EA7-84FF-4893-94E1-9EC22DA88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6067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A6D32D2-E011-473F-B81B-B6B34418A0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4414175-992E-46CB-9444-11D21AE022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11BBB81-F1DB-49ED-9180-6B8023D2F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B449AE-D27E-4139-A1E0-BD75EECEC2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C06FAC7-33B2-4041-82B8-0188F697F9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36348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AC8979-AA81-4D9F-B4A3-C14BD33FC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09C88D6-0242-4D53-9538-F8A10696AE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0D0982-19DF-4E39-821D-BABFB58F21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2EFB911-F054-46AC-9CC6-F9B0478AF5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E9B19EF-B9F6-4AE7-B71C-2B60B793BC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931524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7C6ED50-2986-4DA9-9378-1D9B9BC79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D2D2E4C-1BCD-4C50-8C87-20A408A61B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2A46ADB-BDE4-4790-A287-B8F571E5C7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8ED88-E3AF-4816-A965-E5239EB7E4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2711CC-41BA-44A5-9160-C8F9E2F3D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3E033D6-D75D-4C0B-9465-D2B557390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89361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87A72E-2B50-44F3-A321-748F6266CB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458B902-C48E-40F0-8D70-48FEADA5A7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EDF2AD7C-7F52-4785-892F-690766E125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C9F328B4-5C2F-4842-99FB-889B2E49101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2341E31-B286-453D-BFBD-45AB2E93014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3034B1CD-1568-4E0B-9550-EDEF23C5E3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F29C3E6-3114-464E-8148-CFA5629D1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E7B7E4EC-2BDE-4134-B688-D7A7B7A9E0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99865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A189B96-7642-46F4-88FE-AE6AA6755D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70F08808-8C98-4A9E-833B-9BD2571DAA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27EDCE85-E4EE-481C-83FB-71D1A7D4C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989A389-542A-4D4A-A3EA-8DF7BDC3A3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842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FC91FFE9-9B0A-420F-AF39-87EB56B8E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6319546-C84E-4E3E-ACEC-8300594518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92FC8702-401E-40E6-80D8-BE0E14A6E8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2149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CA1F317-9183-449E-8F7D-459C823B1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3EC00C4-8DA2-451F-9E59-E12085EA15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97361F9-2A2B-45C0-81C6-F5EC5FE9FB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8462D142-0EA6-4DDD-8452-6A3D0CF280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7C6033-2775-432B-B8CC-95A7B42616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7C3E6C8-45D8-410C-AACA-92B230D82D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72445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B6F3509-1AA1-45D4-B81F-1861C088D3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8E193D2-FCAC-4126-8351-D839991836F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7637371-CB83-401C-8092-80899BB3190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0032F69-70C2-4BA0-876D-C1D6693BB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7041A2-8777-4166-89AD-FE4D68EBD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EC6FCA8-568B-4267-9709-564F8EE99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3181065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E49324A-15A9-48D3-A13F-ADF9900414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CF175C91-92D6-46CB-8ED7-915120C361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80DEDC3-00DA-474A-89D9-8D65096D22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9972D-12A6-41AC-8560-2E6C7C128F43}" type="datetimeFigureOut">
              <a:rPr lang="ru-RU" smtClean="0"/>
              <a:t>23.08.2024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9B9A7C0-B97A-4346-838B-D7910C11FD6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25F93B4-D995-4C3A-802D-FFB8A38FF2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4227E-D153-480C-9A35-28D36A900532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82838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B3546D4-E699-4181-8CD8-B9EE53CA1F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213EF04C-31C6-47FB-A85A-C64DFF96C537}"/>
              </a:ext>
            </a:extLst>
          </p:cNvPr>
          <p:cNvSpPr/>
          <p:nvPr/>
        </p:nvSpPr>
        <p:spPr>
          <a:xfrm>
            <a:off x="3850505" y="604136"/>
            <a:ext cx="6368484" cy="6174921"/>
          </a:xfrm>
          <a:prstGeom prst="rect">
            <a:avLst/>
          </a:prstGeom>
          <a:solidFill>
            <a:schemeClr val="bg1"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graphicFrame>
        <p:nvGraphicFramePr>
          <p:cNvPr id="22" name="Таблица 22">
            <a:extLst>
              <a:ext uri="{FF2B5EF4-FFF2-40B4-BE49-F238E27FC236}">
                <a16:creationId xmlns:a16="http://schemas.microsoft.com/office/drawing/2014/main" id="{F7FA6865-7D91-438A-8A0B-C8472C9CEC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7632564"/>
              </p:ext>
            </p:extLst>
          </p:nvPr>
        </p:nvGraphicFramePr>
        <p:xfrm>
          <a:off x="3974747" y="739596"/>
          <a:ext cx="6120000" cy="5904000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86800">
                  <a:extLst>
                    <a:ext uri="{9D8B030D-6E8A-4147-A177-3AD203B41FA5}">
                      <a16:colId xmlns:a16="http://schemas.microsoft.com/office/drawing/2014/main" val="830083794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2960980335"/>
                    </a:ext>
                  </a:extLst>
                </a:gridCol>
                <a:gridCol w="1486800">
                  <a:extLst>
                    <a:ext uri="{9D8B030D-6E8A-4147-A177-3AD203B41FA5}">
                      <a16:colId xmlns:a16="http://schemas.microsoft.com/office/drawing/2014/main" val="3295787933"/>
                    </a:ext>
                  </a:extLst>
                </a:gridCol>
                <a:gridCol w="1659600">
                  <a:extLst>
                    <a:ext uri="{9D8B030D-6E8A-4147-A177-3AD203B41FA5}">
                      <a16:colId xmlns:a16="http://schemas.microsoft.com/office/drawing/2014/main" val="2216491519"/>
                    </a:ext>
                  </a:extLst>
                </a:gridCol>
              </a:tblGrid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35284682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7344773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3141177"/>
                  </a:ext>
                </a:extLst>
              </a:tr>
              <a:tr h="147600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3098724"/>
                  </a:ext>
                </a:extLst>
              </a:tr>
            </a:tbl>
          </a:graphicData>
        </a:graphic>
      </p:graphicFrame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AA09DD4-AB2A-4F51-B4F7-22FC44B467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4705" y="879460"/>
            <a:ext cx="1344032" cy="1344032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EF86FDF5-71C5-4597-935C-21F194B91DE4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9274" y="947823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41257AC-9380-4C50-9FD5-ECCB2A022F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3024" y="919119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32510422-66CD-415B-A272-ED40A24F284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1005" y="3710345"/>
            <a:ext cx="1455567" cy="1455567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0989CC1-8B80-4E08-92A1-E938DD63B96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80210" y="904853"/>
            <a:ext cx="1224000" cy="1224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A128E4FD-4E64-44C0-9A9E-5D255F401C4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49417" y="3887164"/>
            <a:ext cx="1260000" cy="1260000"/>
          </a:xfrm>
          <a:prstGeom prst="rect">
            <a:avLst/>
          </a:prstGeom>
          <a:effectLst>
            <a:glow rad="127000">
              <a:schemeClr val="bg1">
                <a:alpha val="98000"/>
              </a:schemeClr>
            </a:glow>
          </a:effectLst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591BF9F2-03E7-408C-BEAA-225D3A47D4A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487" y="3752658"/>
            <a:ext cx="1336231" cy="1336231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BA270A28-E975-44F6-A3F6-54D522CAE35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388" y="3829685"/>
            <a:ext cx="1260000" cy="1260000"/>
          </a:xfrm>
          <a:prstGeom prst="rect">
            <a:avLst/>
          </a:prstGeom>
          <a:effectLst>
            <a:glow rad="127000">
              <a:schemeClr val="bg1"/>
            </a:glow>
          </a:effectLst>
        </p:spPr>
      </p:pic>
      <p:pic>
        <p:nvPicPr>
          <p:cNvPr id="23" name="Picture 2">
            <a:extLst>
              <a:ext uri="{FF2B5EF4-FFF2-40B4-BE49-F238E27FC236}">
                <a16:creationId xmlns:a16="http://schemas.microsoft.com/office/drawing/2014/main" id="{60AFE414-BCE4-46BC-B1F4-D029AB3EF6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06175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009160A2-57BD-4A8D-B7ED-2A840CE2AA7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336385" y="2474749"/>
            <a:ext cx="1052608" cy="1080000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6E08FF3-74BE-4E8E-9EE3-B12B6A5819C9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2689" y="2464402"/>
            <a:ext cx="1080000" cy="1080000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2448C24-99F3-4D99-9E00-7B07985619B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3752" y="5430712"/>
            <a:ext cx="900000" cy="900000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02AF107-1B5B-41BF-A910-791501ABBB65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210280" y="5454348"/>
            <a:ext cx="900000" cy="900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BF0B154B-BC52-4299-B2FE-8A381AD20E9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2903" y="2405805"/>
            <a:ext cx="1260000" cy="1260000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09E15A3-F1D2-4799-9439-9760F0233C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9709" y="2494243"/>
            <a:ext cx="1080000" cy="1080000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965CB060-FD55-45C5-BC0F-5A43D1EC1CE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467399" y="2506944"/>
            <a:ext cx="1079998" cy="1080000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D627356E-37B2-4FB9-B836-861567174E1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5024" y="5522784"/>
            <a:ext cx="828000" cy="828000"/>
          </a:xfrm>
          <a:prstGeom prst="rect">
            <a:avLst/>
          </a:prstGeom>
        </p:spPr>
      </p:pic>
      <p:pic>
        <p:nvPicPr>
          <p:cNvPr id="31" name="Рисунок 30">
            <a:extLst>
              <a:ext uri="{FF2B5EF4-FFF2-40B4-BE49-F238E27FC236}">
                <a16:creationId xmlns:a16="http://schemas.microsoft.com/office/drawing/2014/main" id="{4F0443B0-8931-4155-A439-2413D52478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39296" y="5580263"/>
            <a:ext cx="827998" cy="828000"/>
          </a:xfrm>
          <a:prstGeom prst="rect">
            <a:avLst/>
          </a:prstGeom>
        </p:spPr>
      </p:pic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6C5479D-6BAB-4FBF-909D-054B688289EF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7941" y="2580654"/>
            <a:ext cx="720000" cy="720000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BF33FDF-7930-4B19-A778-4E10FD39F83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7736" y="5701064"/>
            <a:ext cx="1080000" cy="1080000"/>
          </a:xfrm>
          <a:prstGeom prst="rect">
            <a:avLst/>
          </a:prstGeom>
        </p:spPr>
      </p:pic>
      <p:pic>
        <p:nvPicPr>
          <p:cNvPr id="36" name="Рисунок 35">
            <a:extLst>
              <a:ext uri="{FF2B5EF4-FFF2-40B4-BE49-F238E27FC236}">
                <a16:creationId xmlns:a16="http://schemas.microsoft.com/office/drawing/2014/main" id="{F0230399-77D0-41C6-A56A-C7F986AADD10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3695" y="5409246"/>
            <a:ext cx="1080000" cy="1080000"/>
          </a:xfrm>
          <a:prstGeom prst="rect">
            <a:avLst/>
          </a:prstGeom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A69E9CC8-3E41-40CB-A68D-E9B1405556F6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597989" y="5427459"/>
            <a:ext cx="1075834" cy="108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1646F166-204F-42D6-8078-6088D6592C71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7198" y="5038404"/>
            <a:ext cx="1080000" cy="1080000"/>
          </a:xfrm>
          <a:prstGeom prst="rect">
            <a:avLst/>
          </a:prstGeom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C40DB99C-C5E1-4346-B70E-627923A0B63B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8017" y="2597457"/>
            <a:ext cx="720000" cy="72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AB818DA3-E5E5-4B36-84FA-6F92BF22BD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5112" y="5257018"/>
            <a:ext cx="1766888" cy="1604963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3543D537-1E62-46B2-8DC9-25D0DA861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1057203" y="366848"/>
            <a:ext cx="1992430" cy="2038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" name="Picture 43" descr="image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1142" y="3046944"/>
            <a:ext cx="2381250" cy="3676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18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3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ppt_x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6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019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076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169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0296"/>
                                          </p:val>
                                        </p:tav>
                                        <p:tav tm="25000">
                                          <p:val>
                                            <p:strVal val="ppt_y+0.0454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0639"/>
                                          </p:val>
                                        </p:tav>
                                        <p:tav tm="35000">
                                          <p:val>
                                            <p:strVal val="ppt_y+0.0846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071"/>
                                          </p:val>
                                        </p:tav>
                                        <p:tav tm="45000">
                                          <p:val>
                                            <p:strVal val="ppt_y+0.1307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ppt_y+0.1792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029"/>
                                          </p:val>
                                        </p:tav>
                                        <p:tav tm="65000">
                                          <p:val>
                                            <p:strVal val="ppt_y+0.2253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461"/>
                                          </p:val>
                                        </p:tav>
                                        <p:tav tm="75000">
                                          <p:val>
                                            <p:strVal val="ppt_y+0.2646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2804"/>
                                          </p:val>
                                        </p:tav>
                                        <p:tav tm="85000">
                                          <p:val>
                                            <p:strVal val="ppt_y+0.2931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024"/>
                                          </p:val>
                                        </p:tav>
                                        <p:tav tm="95000">
                                          <p:val>
                                            <p:strVal val="ppt_y+0.308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00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" dur="100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67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Пользователь</cp:lastModifiedBy>
  <cp:revision>9</cp:revision>
  <dcterms:created xsi:type="dcterms:W3CDTF">2024-08-21T13:57:04Z</dcterms:created>
  <dcterms:modified xsi:type="dcterms:W3CDTF">2024-08-23T09:13:55Z</dcterms:modified>
</cp:coreProperties>
</file>