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DFBD2-F65D-4374-91CD-EDD67E4A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915" y="-190645"/>
            <a:ext cx="7001815" cy="700181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AAD1038-009D-4AEA-81AC-04E028BD7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89" y="4864908"/>
            <a:ext cx="2440074" cy="21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3542" y="4341690"/>
            <a:ext cx="4173826" cy="291490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Красное яблоко 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10" descr="Красное яблоко 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2" descr="Красное яблоко PNG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174" y="12956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3338" y="176996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6304" y="197446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020" y="7106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9754" y="285387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380" y="149097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3338" y="27785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760" y="2503181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9072" y="58158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950" y="2224517"/>
            <a:ext cx="609542" cy="612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87" y="1899028"/>
            <a:ext cx="712295" cy="7122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1970" y="1038753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8106" y="2288782"/>
            <a:ext cx="835095" cy="8350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4283" y="3234462"/>
            <a:ext cx="731198" cy="7311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3491" y="971669"/>
            <a:ext cx="717110" cy="717110"/>
          </a:xfrm>
          <a:prstGeom prst="rect">
            <a:avLst/>
          </a:prstGeom>
          <a:noFill/>
          <a:effectLst>
            <a:glow rad="1270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7917" y="3123877"/>
            <a:ext cx="720000" cy="720000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2839" y="2864278"/>
            <a:ext cx="584999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389" y="1703124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995EA1-6FC8-4EA3-936A-747836224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45" y="4839122"/>
            <a:ext cx="2253804" cy="19720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08A721-0DBC-458C-9754-AF625A24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0" y="4973071"/>
            <a:ext cx="2346299" cy="21077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926A061-F37E-459E-8099-A2184768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0028" y="5799144"/>
            <a:ext cx="1292772" cy="12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3765C1F8-3524-452C-A692-5D327CC3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244DE5-E044-4CBA-B4E3-CCD33DA7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6001" y="23505"/>
            <a:ext cx="2491903" cy="239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04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7425" y="1490974"/>
            <a:ext cx="2038349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0.00833 L 0.40924 0.4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24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35417 0.363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81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7591 0.498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49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9883 0.612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306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55112E-17 L 0.32865 0.425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21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9597 0.3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9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3906 0.588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4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7214 0.3217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160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276 0.31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159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9</cp:revision>
  <dcterms:created xsi:type="dcterms:W3CDTF">2024-08-25T10:52:46Z</dcterms:created>
  <dcterms:modified xsi:type="dcterms:W3CDTF">2024-08-27T12:42:33Z</dcterms:modified>
</cp:coreProperties>
</file>