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CC5A-DB82-46D6-9ACF-25B4C38FC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EE679-FD0F-CD6A-1A79-29719D54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E0C93-AB96-DF8F-6F14-CB4642C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550AF-D35F-8DAE-ED0D-B4478B6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7FCF4-9D2B-0EEA-12CA-370DDE54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9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1183F-B03A-8367-2BA9-3717D5A3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EE967A-8FE2-DAF8-BFFB-B206C12B9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0C73E-93F3-48E6-19DD-E42ED7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BC0C-605C-1ED7-5599-5A72A494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0F7-C41D-FE1D-1F87-97EADBC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8973AF-5ACC-C75B-A7FD-5A12D3028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154BB8-F4F0-845D-99AC-0B1D4525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43B7F-B3B5-C728-1D01-FDED99E5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F641-4480-CDC2-CA76-45C803E9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9D0FC-BBA6-7813-CFC5-E3E85CC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1C9EE-1282-FF87-18CA-3E59056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0B7-B1EF-4B05-AD50-88C99D0C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BFB56-F9FF-2D07-4D0B-BDC8E0F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67B5-F158-960D-C3AF-82A473E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49C24-F1DF-7379-20D6-8849DDF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181A-21D5-4A4B-B235-75E43CA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B417-1818-E44F-D21E-B39E87E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871A8-6962-34BF-4211-F53B9853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4DBDF-C29A-EF01-DE48-3F36C4E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8D0-5A04-5234-ACF9-3AFE3E18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2D1D7-2230-CC57-03FE-7A952546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907B-2CB3-C05E-EFCA-C3644A20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8050D-09C7-AFAA-24E6-73D83FE28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0325C-881E-2866-29A1-CFF2674F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41036-5E52-7170-E2C6-CF18671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C6A5-F283-2D2E-AF94-1D963B6B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0799-DA95-B257-EE84-7C370DE4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679ED-67E5-BCB2-B5D6-39AFF5CE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348587-142E-88ED-043C-05EC2237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C36F78-E08A-E358-67AE-67D0A510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2DDE0-4527-047C-E95C-37E4A98C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5B1E50-B8DF-273E-DF77-D5F021FB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F512F-DAB0-4E42-93CE-0620543D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75AB69-19BE-BA8F-E981-920D9C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630F-E73C-0568-A0B5-BB6A8D3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882FA-7FF0-018C-FF1E-BDA1D366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5F4DA-EA35-A4FA-3672-706B269C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CBFC1-7027-4453-E1CF-035A0D7F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23E5C8-883C-5109-F696-F4F7010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1EAC5-F53D-05EC-81C4-B5E75FF9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A7A718-4AEF-DB06-17D4-B9C1CB5A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79CC8-5641-9B42-75C3-27201919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C5BC6-C34C-A5C5-4F12-63477EC1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D9542-3D9E-8DA3-A8CE-8F085888C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9291-BAA7-8F23-4DB7-C694A24A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8F537-9AAB-45E0-56B3-CF5E2562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46735-1AC8-FD24-D67F-FD54E968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93B9-65B3-497A-DFFE-1C4AA529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141954-7555-FCBF-5CA8-B516CD1C5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D5644-48E2-F736-713E-C6365051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80C94-E7AD-BAB4-C40B-49E73B2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F94A0-64B3-948E-833F-378D9537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91515-BE9A-D557-B18C-3F64FBF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523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B459-0F69-2328-CC25-E0FDB09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7D08B-670C-E692-89DA-CF64CCA7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A12E7-BE2F-FD60-CC20-0294F6C1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946DD-E80F-CD6D-EB71-DF15B76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A7BED-DD8A-B2D3-2DDE-DC6CEF79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07848-442D-BCD0-84BD-47A089841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442F6-24D7-7EEA-6B38-422B51986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5554-AD1A-14F1-B156-D34ED03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0"/>
            <a:ext cx="12192000" cy="6858000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9E2E6BEF-7296-AFFE-8C30-132B85DCD9A7}"/>
              </a:ext>
            </a:extLst>
          </p:cNvPr>
          <p:cNvSpPr/>
          <p:nvPr/>
        </p:nvSpPr>
        <p:spPr>
          <a:xfrm flipV="1">
            <a:off x="4251644" y="783518"/>
            <a:ext cx="6418050" cy="5452889"/>
          </a:xfrm>
          <a:prstGeom prst="cloudCallout">
            <a:avLst>
              <a:gd name="adj1" fmla="val -66728"/>
              <a:gd name="adj2" fmla="val 9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29314B-D52C-F036-7E2A-E21E0BBA4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229" y="15240"/>
            <a:ext cx="883997" cy="82912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50B909-D56B-6AAF-2702-B8CB97B3B7A3}"/>
              </a:ext>
            </a:extLst>
          </p:cNvPr>
          <p:cNvGrpSpPr/>
          <p:nvPr/>
        </p:nvGrpSpPr>
        <p:grpSpPr>
          <a:xfrm>
            <a:off x="4902724" y="1632260"/>
            <a:ext cx="4849076" cy="4207220"/>
            <a:chOff x="5322147" y="1272542"/>
            <a:chExt cx="5518363" cy="42521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BEB874-BDB9-A38C-0EC3-A57CD37A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7" y="1272542"/>
              <a:ext cx="2758757" cy="275875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2E41C3-5F24-414F-4FE6-0A272F82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752" y="2765901"/>
              <a:ext cx="2758758" cy="27587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6036C45-5BFA-65BF-9006-C34949D8B650}"/>
              </a:ext>
            </a:extLst>
          </p:cNvPr>
          <p:cNvGrpSpPr/>
          <p:nvPr/>
        </p:nvGrpSpPr>
        <p:grpSpPr>
          <a:xfrm>
            <a:off x="4783913" y="1695056"/>
            <a:ext cx="5268367" cy="4304230"/>
            <a:chOff x="5191450" y="1208090"/>
            <a:chExt cx="5694880" cy="42754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1D79E77-8761-DB90-D8FA-EF83ADB8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08" y="2807019"/>
              <a:ext cx="2676522" cy="267652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2CC6DB-5120-134E-6F82-7A66EE8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50" y="1208090"/>
              <a:ext cx="3197858" cy="319785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2B639C-A87A-9C38-7E3A-9FC3155EE2CB}"/>
              </a:ext>
            </a:extLst>
          </p:cNvPr>
          <p:cNvGrpSpPr/>
          <p:nvPr/>
        </p:nvGrpSpPr>
        <p:grpSpPr>
          <a:xfrm>
            <a:off x="4834109" y="1525558"/>
            <a:ext cx="5072977" cy="4115530"/>
            <a:chOff x="5360568" y="1465200"/>
            <a:chExt cx="5465242" cy="41107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9ACAC16-5E66-D482-1CA8-0AFE2F60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568" y="1465200"/>
              <a:ext cx="2990388" cy="29903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7FDC40-89C7-3668-78A3-5E023D8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287" y="2899400"/>
              <a:ext cx="2676523" cy="267652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D162B0A-3D03-3742-4542-B59F3F580959}"/>
              </a:ext>
            </a:extLst>
          </p:cNvPr>
          <p:cNvGrpSpPr/>
          <p:nvPr/>
        </p:nvGrpSpPr>
        <p:grpSpPr>
          <a:xfrm>
            <a:off x="4657162" y="1280000"/>
            <a:ext cx="5360229" cy="4247038"/>
            <a:chOff x="5213115" y="1411809"/>
            <a:chExt cx="5773080" cy="426888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F4235C8-7BF8-56B0-4D0F-EDD09C0D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15" y="1411809"/>
              <a:ext cx="3277596" cy="32775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D6A8445-9D9E-2FBE-B7AE-6F5C928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817" y="3017311"/>
              <a:ext cx="2663378" cy="266337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96DA4B-5CB6-A1AF-0BD9-BCC265DB9A63}"/>
              </a:ext>
            </a:extLst>
          </p:cNvPr>
          <p:cNvGrpSpPr/>
          <p:nvPr/>
        </p:nvGrpSpPr>
        <p:grpSpPr>
          <a:xfrm>
            <a:off x="4596998" y="1493918"/>
            <a:ext cx="5903588" cy="4409643"/>
            <a:chOff x="5239906" y="1325994"/>
            <a:chExt cx="5903588" cy="440964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A65B0A8-E1C1-0628-70C9-0B1A1494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906" y="1325994"/>
              <a:ext cx="3103076" cy="31030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96F6A-7A8C-DDE7-3CDF-FC5D3671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64" y="2822007"/>
              <a:ext cx="2913630" cy="291363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33A2BB-C2B7-7A5B-067B-B72883FC8F9F}"/>
              </a:ext>
            </a:extLst>
          </p:cNvPr>
          <p:cNvGrpSpPr/>
          <p:nvPr/>
        </p:nvGrpSpPr>
        <p:grpSpPr>
          <a:xfrm>
            <a:off x="4845384" y="1418431"/>
            <a:ext cx="5531578" cy="3978862"/>
            <a:chOff x="5420882" y="1584700"/>
            <a:chExt cx="5531578" cy="397886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9836A7E-216C-372B-85F9-207C3209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882" y="1584700"/>
              <a:ext cx="2913630" cy="29136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AED24B4-F242-6033-0F7E-0ECC7E03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731" y="2995833"/>
              <a:ext cx="2567729" cy="25677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1E30FC2-4AF6-2FB0-48E6-21B8F8A2E571}"/>
              </a:ext>
            </a:extLst>
          </p:cNvPr>
          <p:cNvGrpSpPr/>
          <p:nvPr/>
        </p:nvGrpSpPr>
        <p:grpSpPr>
          <a:xfrm>
            <a:off x="4890335" y="1626506"/>
            <a:ext cx="4738234" cy="4238273"/>
            <a:chOff x="5247853" y="1109964"/>
            <a:chExt cx="5784621" cy="453743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78EB93F-3FE7-D1F4-1227-1CEC3347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53" y="1109964"/>
              <a:ext cx="2984722" cy="307862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20FD148-AF2E-FAC0-6895-03F2142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6" y="2657008"/>
              <a:ext cx="2990388" cy="29903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5FEC8BD-1BBA-1924-E628-DB374BE36868}"/>
              </a:ext>
            </a:extLst>
          </p:cNvPr>
          <p:cNvGrpSpPr/>
          <p:nvPr/>
        </p:nvGrpSpPr>
        <p:grpSpPr>
          <a:xfrm>
            <a:off x="4845384" y="1491791"/>
            <a:ext cx="5311885" cy="4671492"/>
            <a:chOff x="4978118" y="1015765"/>
            <a:chExt cx="6384513" cy="495174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1C622A3-7B02-DE00-164C-035C830B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118" y="1015765"/>
              <a:ext cx="3129028" cy="312902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C79EA8-910D-D173-3229-62758CA95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248" y="2170131"/>
              <a:ext cx="3797383" cy="3797383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34E243-587E-FD2B-5C56-F7AE83DF1096}"/>
              </a:ext>
            </a:extLst>
          </p:cNvPr>
          <p:cNvGrpSpPr/>
          <p:nvPr/>
        </p:nvGrpSpPr>
        <p:grpSpPr>
          <a:xfrm>
            <a:off x="4702268" y="1491791"/>
            <a:ext cx="5049532" cy="4264394"/>
            <a:chOff x="5238266" y="1059803"/>
            <a:chExt cx="6012647" cy="473430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D0CE48-A2D6-72F2-157F-291D00CC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66" y="1059803"/>
              <a:ext cx="3171521" cy="3171521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733298-94F2-6394-C6E3-CEA5940A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85" y="2464182"/>
              <a:ext cx="3329928" cy="332992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082046B-F49B-8DD4-D8AA-689E9D131F3B}"/>
              </a:ext>
            </a:extLst>
          </p:cNvPr>
          <p:cNvGrpSpPr/>
          <p:nvPr/>
        </p:nvGrpSpPr>
        <p:grpSpPr>
          <a:xfrm>
            <a:off x="4798523" y="1635452"/>
            <a:ext cx="5358746" cy="4229327"/>
            <a:chOff x="5112181" y="889494"/>
            <a:chExt cx="6156334" cy="4841025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D7ED34D-EEA5-B2AD-CBA7-5DA97F46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81" y="889494"/>
              <a:ext cx="3461937" cy="346193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AFED358-9A68-EA7E-44FA-3CC16AB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757" y="2971761"/>
              <a:ext cx="2758758" cy="2758758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3B89D3C-B99F-AAFD-01EB-A666D178EC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42" y="1924378"/>
            <a:ext cx="3419221" cy="34192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EEF005-601A-2870-C88A-52CAA12666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37250"/>
            <a:ext cx="1120004" cy="1017543"/>
          </a:xfrm>
          <a:prstGeom prst="rect">
            <a:avLst/>
          </a:prstGeom>
        </p:spPr>
      </p:pic>
      <p:pic>
        <p:nvPicPr>
          <p:cNvPr id="172" name="Picture 171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242" y="2756776"/>
            <a:ext cx="29622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Марианна</cp:lastModifiedBy>
  <cp:revision>2</cp:revision>
  <dcterms:created xsi:type="dcterms:W3CDTF">2024-07-26T08:49:24Z</dcterms:created>
  <dcterms:modified xsi:type="dcterms:W3CDTF">2024-08-03T17:57:51Z</dcterms:modified>
</cp:coreProperties>
</file>