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87" y="1228545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6195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0.00023 L -0.0138 0.00023 C -0.01576 0.00069 -0.01992 0.00578 -0.02201 0.00879 C -0.02474 0.0125 -0.02748 0.0169 -0.03021 0.02453 C -0.03138 0.02754 -0.03268 0.03009 -0.0336 0.03518 C -0.03776 0.04977 -0.0336 0.03194 -0.0375 0.05185 C -0.03828 0.05509 -0.03893 0.05764 -0.03972 0.06157 C -0.04115 0.06759 -0.04232 0.07477 -0.04375 0.08102 L -0.0461 0.09328 C -0.04753 0.10023 -0.04831 0.10324 -0.04961 0.11296 C -0.05091 0.12222 -0.05235 0.13078 -0.05326 0.14213 C -0.05352 0.1456 -0.05391 0.1493 -0.05417 0.15208 C -0.05443 0.15602 -0.05495 0.15926 -0.05521 0.16365 C -0.05599 0.17384 -0.05651 0.18449 -0.05716 0.19537 C -0.05847 0.21527 -0.05834 0.21319 -0.05925 0.23588 C -0.05977 0.2493 -0.06003 0.25277 -0.06029 0.26736 C -0.06029 0.2706 -0.06042 0.27245 -0.06042 0.275 C -0.06042 0.29004 -0.06042 0.30555 -0.06029 0.3199 C -0.06003 0.32338 -0.06003 0.32523 -0.06003 0.32824 C -0.06003 0.33217 -0.06003 0.33611 -0.06003 0.34051 C -0.06003 0.34166 -0.05977 0.34328 -0.05977 0.34537 C -0.05964 0.34768 -0.05964 0.35 -0.05964 0.35254 C -0.05951 0.35648 -0.05951 0.36481 -0.05925 0.36828 C -0.05912 0.36944 -0.05912 0.37129 -0.05899 0.37222 C -0.05886 0.37315 -0.05873 0.37315 -0.05847 0.37338 C -0.05847 0.37615 -0.05807 0.3824 -0.05834 0.38541 C -0.05847 0.3868 -0.05873 0.38541 -0.05886 0.38541 L -0.05886 0.3868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2024-11-14T19:57:29Z</dcterms:created>
  <dcterms:modified xsi:type="dcterms:W3CDTF">2024-11-18T16:32:36Z</dcterms:modified>
</cp:coreProperties>
</file>