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FAA65-2CE0-4AFB-B546-A98D7F633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C4FE60-D8CB-43F3-A428-914EC910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DAA75-CA11-4126-A620-15C3B6D1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45D7A-6F5B-4663-A057-A5E504AC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037387-A73D-4309-B229-FDFC8757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8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AE61E-856F-42BF-9CAF-594CA950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524760-8989-4EDB-ACE3-307085BF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920D63-DBE1-4C69-BC50-A63C43E7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6E4413-E6F3-4809-9AF6-AFE6D22D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A15B5A-DB31-474F-80E8-71A1D041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8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4C9F8C-CF06-4D50-B572-C67ABA4C2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0DCE0E-35F6-4AAE-A3B3-6BF1173A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6FA40D-9674-438B-B433-0EF66B96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B398FC-075E-4CD5-85C2-36B1105D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25B471-35E3-4843-BF9E-6DFBE5BF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0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6E96-F14C-4EA0-9A25-6950E266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A53CC1-A05E-4E2C-A739-4342D74F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92043B-904E-4FC0-B1A8-A36261D8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1F30BB-B14A-4BC0-82E5-A558265A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E72A5-BC24-4F03-AE76-BCDE9254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3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D948F-78EC-4C44-8B19-045A403B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2B9B52-774E-40FE-99E2-32E808F0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0A212E-6AB3-433F-A090-2985775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B224BA-8C2F-4CB7-BF6F-42D5165C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A78090-4075-4F5D-91E7-AE26777F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36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1C360-1A91-413F-885C-7601DE5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378E62-F787-4055-A3C9-13BF96CA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183B306-C953-47B7-8A5E-4CEA44FA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9DE5DF8-BFBA-4773-8E61-F1C773FF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6675CF-2F12-48D4-AF14-D3DEDE26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AF5739-66C8-43AB-B122-70DFA07B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05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B558-1F4B-49B2-B07B-E4B9BA9C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BDDE91-8239-4225-B294-CB339BF9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9DAB71-8DB9-477E-81B2-257CE4E87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7058E8-E42B-49A6-8A54-DCC7650BE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BFD38D8-C23D-45F6-A369-56B746C9D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3448D19-75EA-4513-8078-0ABF5333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76D4876-B26A-4D66-AFA3-7AD978BB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D8B7C88-3FB9-4DF5-9DCF-09AB9ABC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94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769EA-1739-4F96-8C6A-08A47FFA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968BD58-7CA1-44FF-87C5-99F8A969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C1FE890-8AFA-4484-8653-98F596DD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EFB1DA9-1E69-47B8-9687-77C04BA4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7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7373A9-057B-4D20-8566-EF6E2E3A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3248829-568E-497D-BD5F-9AA763FA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64DCDDF-C848-4584-A88A-A67DF43A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5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B9750-C2C2-4242-98B2-B394B5D8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6F3E18-52C8-430B-AED2-B95F9D85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528BA1-1AC1-4217-9E6B-49F95AC4D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95AA7C-F6FF-4D76-B8C4-DF34F552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E2769E-8F44-4E69-8EB1-21855681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A32FC3-E642-486D-B99A-DCCF0FBC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14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90335-1583-42AA-846E-70C913AE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4C9266C-1959-493B-A7DF-39FF1EB33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995F37-EFF6-4935-AB42-112FAA035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E6DD5F-16FA-45ED-9B46-44628557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996182C-10A7-4733-BF03-99EB6225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2ADE50-42F7-4607-8022-6CD0908A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1413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18F2B62-3445-4D35-9677-F7C6190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7D8AD6-E883-4D66-833E-3AB85B58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E94BA6-F67A-426F-BD7A-E6CBB67C4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5EDDB9-FF5E-4C2D-B034-1723AB61A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A7C105-38E8-4E1D-B5E7-12317DFC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9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BFEA7-9848-483D-BBAB-1ED12412E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25EAA-B68C-41AF-B2B0-9FBBE72CE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33" y="819509"/>
            <a:ext cx="6858000" cy="5896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AA740B-80AC-4F26-B019-5ACE5AE0B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80" y="4547560"/>
            <a:ext cx="2310440" cy="2310440"/>
          </a:xfrm>
          <a:prstGeom prst="rect">
            <a:avLst/>
          </a:prstGeom>
        </p:spPr>
      </p:pic>
      <p:pic>
        <p:nvPicPr>
          <p:cNvPr id="28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81F22BB1-39AC-46DC-B39C-65EEE874C7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63">
            <a:off x="753990" y="4696697"/>
            <a:ext cx="4540512" cy="1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53EE7960-31E8-427F-9EB0-6C8569333E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63">
            <a:off x="1322714" y="3361121"/>
            <a:ext cx="3105568" cy="1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F55DB85B-78B4-41C7-A271-5508B7895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00453" y="5456250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F16664D-3AC2-4F4D-9D06-54EC7ED1A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5" y="4904775"/>
            <a:ext cx="1271600" cy="12716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7C5ABBC-7E54-4EB2-A0AD-2F9E6A645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21" y="4904775"/>
            <a:ext cx="1212799" cy="121279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45EA5A7-66DC-40E5-B1CD-7120C0DBC6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69" y="4835714"/>
            <a:ext cx="1365838" cy="136583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0BC68D-78E4-41B8-91B7-4DA511790F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49" y="4919519"/>
            <a:ext cx="1248384" cy="12483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1435D6-2F6C-47C9-AAEB-B9BDE289D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78" y="4990319"/>
            <a:ext cx="1152419" cy="11524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F94C5A4-BE90-4637-AF29-77D65DC711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87" y="4564118"/>
            <a:ext cx="1882911" cy="1903267"/>
          </a:xfrm>
          <a:prstGeom prst="rect">
            <a:avLst/>
          </a:prstGeom>
        </p:spPr>
      </p:pic>
      <p:pic>
        <p:nvPicPr>
          <p:cNvPr id="41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C5BDB06C-29E3-4CC9-8C64-A1D8DE6567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29869" y="5405829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63D6EE5D-0928-4FD5-BA91-79524A79B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62063" y="5406420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5E33175A-4BE4-493A-B50D-B0721CB2AA72}"/>
              </a:ext>
            </a:extLst>
          </p:cNvPr>
          <p:cNvSpPr/>
          <p:nvPr/>
        </p:nvSpPr>
        <p:spPr>
          <a:xfrm>
            <a:off x="5739526" y="1258270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То-то-то - я иду в пальто.</a:t>
            </a:r>
            <a:endParaRPr lang="uk-UA" sz="3200" dirty="0"/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25198420-1E6F-4F73-8D77-9CFD82486A42}"/>
              </a:ext>
            </a:extLst>
          </p:cNvPr>
          <p:cNvSpPr/>
          <p:nvPr/>
        </p:nvSpPr>
        <p:spPr>
          <a:xfrm>
            <a:off x="5851060" y="1204734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До-до-до - на </a:t>
            </a:r>
            <a:r>
              <a:rPr lang="uk-UA" sz="3200" dirty="0" err="1"/>
              <a:t>дереве</a:t>
            </a:r>
            <a:r>
              <a:rPr lang="uk-UA" sz="3200" dirty="0"/>
              <a:t> </a:t>
            </a:r>
            <a:r>
              <a:rPr lang="uk-UA" sz="3200" dirty="0" err="1"/>
              <a:t>гнездо</a:t>
            </a:r>
            <a:r>
              <a:rPr lang="uk-UA" sz="3200" dirty="0"/>
              <a:t>.</a:t>
            </a: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EB7A6BCB-38AF-49C9-8796-00E20F341896}"/>
              </a:ext>
            </a:extLst>
          </p:cNvPr>
          <p:cNvSpPr/>
          <p:nvPr/>
        </p:nvSpPr>
        <p:spPr>
          <a:xfrm>
            <a:off x="5528900" y="1180342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/>
              <a:t>Ты-ты-ты</a:t>
            </a:r>
            <a:r>
              <a:rPr lang="uk-UA" sz="2800" dirty="0"/>
              <a:t> – </a:t>
            </a:r>
            <a:r>
              <a:rPr lang="uk-UA" sz="2800" dirty="0" err="1"/>
              <a:t>плывут</a:t>
            </a:r>
            <a:r>
              <a:rPr lang="uk-UA" sz="2800" dirty="0"/>
              <a:t> кит</a:t>
            </a:r>
            <a:r>
              <a:rPr lang="ru-RU" sz="2800" dirty="0"/>
              <a:t>ы.</a:t>
            </a:r>
            <a:endParaRPr lang="uk-UA" sz="2800" dirty="0"/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1E2D6F8C-5DD8-44B9-B3B5-E4C978D7BC93}"/>
              </a:ext>
            </a:extLst>
          </p:cNvPr>
          <p:cNvSpPr/>
          <p:nvPr/>
        </p:nvSpPr>
        <p:spPr>
          <a:xfrm>
            <a:off x="5524713" y="1229126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Ты-ты-ты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– не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боимся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темноты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F0B2AD40-F071-4651-8CD6-5C2E62AEA98F}"/>
              </a:ext>
            </a:extLst>
          </p:cNvPr>
          <p:cNvSpPr/>
          <p:nvPr/>
        </p:nvSpPr>
        <p:spPr>
          <a:xfrm>
            <a:off x="5739234" y="1245709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Да-да-да – не ходи </a:t>
            </a:r>
            <a:r>
              <a:rPr lang="uk-UA" sz="3200" dirty="0" err="1"/>
              <a:t>туда</a:t>
            </a:r>
            <a:r>
              <a:rPr lang="uk-UA" sz="3200" dirty="0"/>
              <a:t>.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638B8AF1-58F5-44EE-9DF9-AD969E59482E}"/>
              </a:ext>
            </a:extLst>
          </p:cNvPr>
          <p:cNvSpPr/>
          <p:nvPr/>
        </p:nvSpPr>
        <p:spPr>
          <a:xfrm>
            <a:off x="5627992" y="1207849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Ит-ит-ит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– вода в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чайнике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кипит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385F1E23-DADF-4064-8C2D-EEAD208BFC3A}"/>
              </a:ext>
            </a:extLst>
          </p:cNvPr>
          <p:cNvSpPr/>
          <p:nvPr/>
        </p:nvSpPr>
        <p:spPr>
          <a:xfrm>
            <a:off x="5591524" y="1207849"/>
            <a:ext cx="5851716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Ит-ит-ит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– зуб у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Зои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болит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14F49271-1F08-47E7-ADFC-E95DA98A0BAC}"/>
              </a:ext>
            </a:extLst>
          </p:cNvPr>
          <p:cNvSpPr/>
          <p:nvPr/>
        </p:nvSpPr>
        <p:spPr>
          <a:xfrm>
            <a:off x="5316783" y="1190271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err="1"/>
              <a:t>Ду-ду-ду</a:t>
            </a:r>
            <a:r>
              <a:rPr lang="uk-UA" sz="3200" dirty="0"/>
              <a:t> – по </a:t>
            </a:r>
            <a:r>
              <a:rPr lang="uk-UA" sz="3200" dirty="0" err="1"/>
              <a:t>луже</a:t>
            </a:r>
            <a:r>
              <a:rPr lang="uk-UA" sz="3200" dirty="0"/>
              <a:t> я </a:t>
            </a:r>
            <a:r>
              <a:rPr lang="uk-UA" sz="3200" dirty="0" err="1"/>
              <a:t>иду</a:t>
            </a:r>
            <a:r>
              <a:rPr lang="uk-UA" sz="3200" dirty="0"/>
              <a:t>.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50283482-24BB-4A14-8655-5BBA9BE40DCA}"/>
              </a:ext>
            </a:extLst>
          </p:cNvPr>
          <p:cNvSpPr/>
          <p:nvPr/>
        </p:nvSpPr>
        <p:spPr>
          <a:xfrm>
            <a:off x="5161499" y="1220431"/>
            <a:ext cx="6504224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Ту-ту-ту – помоги коту.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B24FD3-35AF-4289-9994-E711388E9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82" y="3479636"/>
            <a:ext cx="3657143" cy="3657143"/>
          </a:xfrm>
          <a:prstGeom prst="rect">
            <a:avLst/>
          </a:prstGeom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4581" y="296317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0104 -0.2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20325 -0.042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104 -0.254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43763 -0.13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0104 -0.254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138 -0.217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00104 -0.25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25052 -0.463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0104 -0.254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8477 -0.367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0104 -0.254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1119 -0.6817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136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104 -0.2546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0638 -0.111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71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104 -0.2546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2018 -0.2988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-222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00105 -0.254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25463 L -0.30404 -0.5060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256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1" grpId="0" animBg="1"/>
      <p:bldP spid="31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2024-11-18T09:29:14Z</dcterms:created>
  <dcterms:modified xsi:type="dcterms:W3CDTF">2024-11-21T11:13:49Z</dcterms:modified>
</cp:coreProperties>
</file>