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22" d="100"/>
          <a:sy n="122" d="100"/>
        </p:scale>
        <p:origin x="-472" y="-15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92601" y="2282177"/>
            <a:ext cx="1579478" cy="1579478"/>
          </a:xfrm>
          <a:prstGeom prst="rect">
            <a:avLst/>
          </a:prstGeom>
        </p:spPr>
      </p:pic>
      <p:pic>
        <p:nvPicPr>
          <p:cNvPr id="13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533" y="2225182"/>
            <a:ext cx="1636980" cy="163698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186668">
            <a:off x="805243" y="4767068"/>
            <a:ext cx="1445241" cy="1083931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8" name="Овал 37"/>
          <p:cNvSpPr/>
          <p:nvPr/>
        </p:nvSpPr>
        <p:spPr>
          <a:xfrm>
            <a:off x="273094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3" name="Овал 22"/>
          <p:cNvSpPr/>
          <p:nvPr/>
        </p:nvSpPr>
        <p:spPr>
          <a:xfrm>
            <a:off x="7130616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24476" y="2982438"/>
            <a:ext cx="161925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Presentation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6</cp:revision>
  <dcterms:created xsi:type="dcterms:W3CDTF">2024-05-15T09:27:00Z</dcterms:created>
  <dcterms:modified xsi:type="dcterms:W3CDTF">2024-07-07T17:56:52Z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</Properties>
</file>