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61365-35EF-4C0A-8B61-5E82B4C6A656}" type="datetimeFigureOut">
              <a:rPr lang="uk-UA" smtClean="0"/>
              <a:t>13.12.24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78E43-2F48-4381-9F34-41832576AC3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0852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61365-35EF-4C0A-8B61-5E82B4C6A656}" type="datetimeFigureOut">
              <a:rPr lang="uk-UA" smtClean="0"/>
              <a:t>13.12.24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78E43-2F48-4381-9F34-41832576AC3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7440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61365-35EF-4C0A-8B61-5E82B4C6A656}" type="datetimeFigureOut">
              <a:rPr lang="uk-UA" smtClean="0"/>
              <a:t>13.12.24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78E43-2F48-4381-9F34-41832576AC3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8631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61365-35EF-4C0A-8B61-5E82B4C6A656}" type="datetimeFigureOut">
              <a:rPr lang="uk-UA" smtClean="0"/>
              <a:t>13.12.24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78E43-2F48-4381-9F34-41832576AC3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38940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61365-35EF-4C0A-8B61-5E82B4C6A656}" type="datetimeFigureOut">
              <a:rPr lang="uk-UA" smtClean="0"/>
              <a:t>13.12.24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78E43-2F48-4381-9F34-41832576AC3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82634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61365-35EF-4C0A-8B61-5E82B4C6A656}" type="datetimeFigureOut">
              <a:rPr lang="uk-UA" smtClean="0"/>
              <a:t>13.12.24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78E43-2F48-4381-9F34-41832576AC3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71308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61365-35EF-4C0A-8B61-5E82B4C6A656}" type="datetimeFigureOut">
              <a:rPr lang="uk-UA" smtClean="0"/>
              <a:t>13.12.24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78E43-2F48-4381-9F34-41832576AC3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93534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61365-35EF-4C0A-8B61-5E82B4C6A656}" type="datetimeFigureOut">
              <a:rPr lang="uk-UA" smtClean="0"/>
              <a:t>13.12.24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78E43-2F48-4381-9F34-41832576AC3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6963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61365-35EF-4C0A-8B61-5E82B4C6A656}" type="datetimeFigureOut">
              <a:rPr lang="uk-UA" smtClean="0"/>
              <a:t>13.12.24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78E43-2F48-4381-9F34-41832576AC3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86520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61365-35EF-4C0A-8B61-5E82B4C6A656}" type="datetimeFigureOut">
              <a:rPr lang="uk-UA" smtClean="0"/>
              <a:t>13.12.24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78E43-2F48-4381-9F34-41832576AC3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77883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61365-35EF-4C0A-8B61-5E82B4C6A656}" type="datetimeFigureOut">
              <a:rPr lang="uk-UA" smtClean="0"/>
              <a:t>13.12.24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78E43-2F48-4381-9F34-41832576AC3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18563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61365-35EF-4C0A-8B61-5E82B4C6A656}" type="datetimeFigureOut">
              <a:rPr lang="uk-UA" smtClean="0"/>
              <a:t>13.12.24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B78E43-2F48-4381-9F34-41832576AC3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9083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560"/>
            <a:ext cx="12214413" cy="684544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581784" y="586039"/>
            <a:ext cx="7728473" cy="5457642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048" y="392628"/>
            <a:ext cx="7815943" cy="56510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228" y="2823214"/>
            <a:ext cx="2822168" cy="28221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059" y="426720"/>
            <a:ext cx="1062104" cy="1062104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4746577" y="3095468"/>
            <a:ext cx="2781680" cy="2346017"/>
          </a:xfrm>
          <a:prstGeom prst="ellipse">
            <a:avLst/>
          </a:prstGeom>
          <a:solidFill>
            <a:schemeClr val="lt1">
              <a:alpha val="74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677" y="1041175"/>
            <a:ext cx="1667051" cy="166705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557" y="792549"/>
            <a:ext cx="1915677" cy="19156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995" y="1331355"/>
            <a:ext cx="1041248" cy="10866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110" y="1171119"/>
            <a:ext cx="1142901" cy="115853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820" y="1156524"/>
            <a:ext cx="1389597" cy="138959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93115" y="1254542"/>
            <a:ext cx="800305" cy="108668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136" y="1096273"/>
            <a:ext cx="1525416" cy="152541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2" y="68466"/>
            <a:ext cx="882040" cy="97085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778" y="724039"/>
            <a:ext cx="2074110" cy="20741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808" y="1003716"/>
            <a:ext cx="1704510" cy="17045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596" y="998888"/>
            <a:ext cx="1640254" cy="164025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656" y="1017358"/>
            <a:ext cx="1769611" cy="176961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145" y="1104041"/>
            <a:ext cx="1967088" cy="147531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995" y="1106634"/>
            <a:ext cx="1645875" cy="164587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635" y="1039323"/>
            <a:ext cx="1665932" cy="166593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876" y="157842"/>
            <a:ext cx="3174160" cy="317416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747" y="2155575"/>
            <a:ext cx="2800558" cy="2739676"/>
          </a:xfrm>
          <a:prstGeom prst="rect">
            <a:avLst/>
          </a:prstGeom>
        </p:spPr>
      </p:pic>
      <p:pic>
        <p:nvPicPr>
          <p:cNvPr id="224" name="Picture 223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27288" y="2949143"/>
            <a:ext cx="1238250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98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33333E-6 L -0.27318 0.0261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59" y="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0.05 0.3384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1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9259E-6 L 0.05586 0.3724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1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7 L 0.0586 0.35694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0" y="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59259E-6 L 0.06172 0.3676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6" y="1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0.06628 0.37338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7" y="1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96296E-6 L 0.06107 0.36967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7" y="1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0.05742 0.36135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5" y="1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96296E-6 L 0.06119 0.35255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0" y="1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7.40741E-7 L 0.06432 0.30625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6" y="15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05091 0.32431 " pathEditMode="relative" rAng="0" ptsTypes="AA">
                                      <p:cBhvr>
                                        <p:cTn id="15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9" y="1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L 0.05625 0.32107 " pathEditMode="relative" rAng="0" ptsTypes="AA">
                                      <p:cBhvr>
                                        <p:cTn id="16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2" y="1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4.07407E-6 L 0.05651 0.32893 " pathEditMode="relative" rAng="0" ptsTypes="AA">
                                      <p:cBhvr>
                                        <p:cTn id="17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6" y="1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0.06549 0.34282 " pathEditMode="relative" rAng="0" ptsTypes="AA">
                                      <p:cBhvr>
                                        <p:cTn id="19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8" y="1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000"/>
                            </p:stCondLst>
                            <p:childTnLst>
                              <p:par>
                                <p:cTn id="19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0.06081 0.33449 " pathEditMode="relative" rAng="0" ptsTypes="AA">
                                      <p:cBhvr>
                                        <p:cTn id="20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4" y="1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000"/>
                            </p:stCondLst>
                            <p:childTnLst>
                              <p:par>
                                <p:cTn id="20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" fill="hold">
                      <p:stCondLst>
                        <p:cond delay="0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738E9BE-9C58-4C8E-B9DD-E5851B40950B}"/>
</file>

<file path=customXml/itemProps2.xml><?xml version="1.0" encoding="utf-8"?>
<ds:datastoreItem xmlns:ds="http://schemas.openxmlformats.org/officeDocument/2006/customXml" ds:itemID="{40BFA504-A2B0-4281-BC2E-DF2CEAA47792}"/>
</file>

<file path=customXml/itemProps3.xml><?xml version="1.0" encoding="utf-8"?>
<ds:datastoreItem xmlns:ds="http://schemas.openxmlformats.org/officeDocument/2006/customXml" ds:itemID="{C06F7859-4A0F-4BF2-B2C0-CED749BF4C7E}"/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Марианна Сита</cp:lastModifiedBy>
  <cp:revision>7</cp:revision>
  <dcterms:created xsi:type="dcterms:W3CDTF">2024-12-05T14:50:34Z</dcterms:created>
  <dcterms:modified xsi:type="dcterms:W3CDTF">2024-12-12T22:39:22Z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