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94" y="4516261"/>
            <a:ext cx="151709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792" y="2627717"/>
            <a:ext cx="1590092" cy="15900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046" y="2467916"/>
            <a:ext cx="1749893" cy="1749893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772156" y="4454978"/>
            <a:ext cx="2103412" cy="1786619"/>
            <a:chOff x="615969" y="4369380"/>
            <a:chExt cx="2103412" cy="17866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969" y="4394125"/>
              <a:ext cx="911194" cy="971941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054" y="5052560"/>
              <a:ext cx="1034474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9774" y="4369380"/>
              <a:ext cx="849607" cy="906248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76958" y="25487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50356" y="449592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62471" y="443210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41311" y="454514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86357" y="2906075"/>
            <a:ext cx="20574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2024-08-14T22:03:06Z</dcterms:created>
  <dcterms:modified xsi:type="dcterms:W3CDTF">2024-12-06T10:41:47Z</dcterms:modified>
</cp:coreProperties>
</file>