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59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98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970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614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646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30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690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61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162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656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0054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0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4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17" y="3615705"/>
            <a:ext cx="2236459" cy="22364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ADA5BC-1BCF-844A-48CA-70677F655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7" b="92640" l="6522" r="92150">
                        <a14:foregroundMark x1="81522" y1="9010" x2="92150" y2="11168"/>
                        <a14:foregroundMark x1="37923" y1="88959" x2="40217" y2="89721"/>
                        <a14:foregroundMark x1="56884" y1="91117" x2="54227" y2="88706"/>
                        <a14:foregroundMark x1="66908" y1="92259" x2="69807" y2="92766"/>
                        <a14:foregroundMark x1="44686" y1="92766" x2="40942" y2="92766"/>
                        <a14:foregroundMark x1="59662" y1="91371" x2="58937" y2="92766"/>
                        <a14:foregroundMark x1="61232" y1="92766" x2="55556" y2="91878"/>
                        <a14:foregroundMark x1="75483" y1="8249" x2="84541" y2="7107"/>
                        <a14:foregroundMark x1="84541" y1="7107" x2="87681" y2="7614"/>
                        <a14:foregroundMark x1="5918" y1="71447" x2="6522" y2="81472"/>
                        <a14:foregroundMark x1="6522" y1="81472" x2="9541" y2="85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647" y="3478705"/>
            <a:ext cx="2690064" cy="25601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3" name="Rounded Rectangle 2"/>
          <p:cNvSpPr/>
          <p:nvPr/>
        </p:nvSpPr>
        <p:spPr>
          <a:xfrm>
            <a:off x="386494" y="441208"/>
            <a:ext cx="8922970" cy="21106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5" name="Group 24"/>
          <p:cNvGrpSpPr/>
          <p:nvPr/>
        </p:nvGrpSpPr>
        <p:grpSpPr>
          <a:xfrm>
            <a:off x="7384555" y="460476"/>
            <a:ext cx="1601292" cy="2002104"/>
            <a:chOff x="7384555" y="518532"/>
            <a:chExt cx="1601292" cy="20021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55" y="518532"/>
              <a:ext cx="1601292" cy="20021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0601" y="974558"/>
              <a:ext cx="1369200" cy="13692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4" name="Group 23"/>
          <p:cNvGrpSpPr/>
          <p:nvPr/>
        </p:nvGrpSpPr>
        <p:grpSpPr>
          <a:xfrm>
            <a:off x="5794501" y="486602"/>
            <a:ext cx="1601292" cy="2002104"/>
            <a:chOff x="5794501" y="544658"/>
            <a:chExt cx="1601292" cy="20021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501" y="544658"/>
              <a:ext cx="1601292" cy="20021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877" y="874654"/>
              <a:ext cx="1385128" cy="138512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2410097" y="456394"/>
            <a:ext cx="1601292" cy="2002104"/>
            <a:chOff x="2336841" y="481280"/>
            <a:chExt cx="1601292" cy="2002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841" y="481280"/>
              <a:ext cx="1601292" cy="200210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794" y="922378"/>
              <a:ext cx="1306715" cy="130671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708255" y="456394"/>
            <a:ext cx="1601292" cy="2002104"/>
            <a:chOff x="735549" y="456394"/>
            <a:chExt cx="1601292" cy="2002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49" y="456394"/>
              <a:ext cx="1601292" cy="200210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66" y="813430"/>
              <a:ext cx="1168348" cy="1457279"/>
            </a:xfrm>
            <a:prstGeom prst="rect">
              <a:avLst/>
            </a:prstGeom>
            <a:effectLst>
              <a:glow rad="127000">
                <a:schemeClr val="bg1">
                  <a:alpha val="89931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1695271" y="4047982"/>
            <a:ext cx="5651362" cy="3608363"/>
            <a:chOff x="3561640" y="3749845"/>
            <a:chExt cx="5651362" cy="3608363"/>
          </a:xfrm>
        </p:grpSpPr>
        <p:grpSp>
          <p:nvGrpSpPr>
            <p:cNvPr id="17" name="Group 16"/>
            <p:cNvGrpSpPr/>
            <p:nvPr/>
          </p:nvGrpSpPr>
          <p:grpSpPr>
            <a:xfrm>
              <a:off x="3561640" y="3749845"/>
              <a:ext cx="5651362" cy="3423971"/>
              <a:chOff x="-299558" y="4271745"/>
              <a:chExt cx="5651362" cy="3423971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99558" y="4271745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4235" y="4408147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251" y="4070639"/>
              <a:ext cx="3287569" cy="3287569"/>
            </a:xfrm>
            <a:prstGeom prst="rect">
              <a:avLst/>
            </a:prstGeom>
            <a:effectLst>
              <a:glow rad="213143">
                <a:schemeClr val="bg1"/>
              </a:glow>
            </a:effectLst>
          </p:spPr>
        </p:pic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23" y="3011991"/>
            <a:ext cx="3372273" cy="3298963"/>
          </a:xfrm>
          <a:prstGeom prst="rect">
            <a:avLst/>
          </a:prstGeom>
        </p:spPr>
      </p:pic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69EC2519-929F-71B7-A732-D33EC8E418DD}"/>
              </a:ext>
            </a:extLst>
          </p:cNvPr>
          <p:cNvGrpSpPr/>
          <p:nvPr/>
        </p:nvGrpSpPr>
        <p:grpSpPr>
          <a:xfrm>
            <a:off x="3992659" y="483307"/>
            <a:ext cx="1660430" cy="2002104"/>
            <a:chOff x="8156147" y="-1955576"/>
            <a:chExt cx="1660430" cy="2002104"/>
          </a:xfrm>
        </p:grpSpPr>
        <p:pic>
          <p:nvPicPr>
            <p:cNvPr id="92" name="Picture 5">
              <a:extLst>
                <a:ext uri="{FF2B5EF4-FFF2-40B4-BE49-F238E27FC236}">
                  <a16:creationId xmlns:a16="http://schemas.microsoft.com/office/drawing/2014/main" id="{1B418418-DEB4-5580-382A-FC3047E73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5285" y="-1955576"/>
              <a:ext cx="1601292" cy="2002104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круг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7972CA8E-5130-8ACA-FF34-344FD3190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6147" y="-1622416"/>
              <a:ext cx="1631951" cy="163195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47" name="Group 46"/>
          <p:cNvGrpSpPr/>
          <p:nvPr/>
        </p:nvGrpSpPr>
        <p:grpSpPr>
          <a:xfrm>
            <a:off x="4021967" y="515761"/>
            <a:ext cx="1601292" cy="2002104"/>
            <a:chOff x="4061095" y="521979"/>
            <a:chExt cx="1601292" cy="200210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095" y="521979"/>
              <a:ext cx="1601292" cy="200210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985" y="923721"/>
              <a:ext cx="1201984" cy="1336061"/>
            </a:xfrm>
            <a:prstGeom prst="rect">
              <a:avLst/>
            </a:prstGeom>
            <a:effectLst>
              <a:glow rad="232318">
                <a:schemeClr val="bg1">
                  <a:alpha val="99215"/>
                </a:schemeClr>
              </a:glow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2371815" y="460175"/>
            <a:ext cx="1601292" cy="2002104"/>
            <a:chOff x="2401808" y="456394"/>
            <a:chExt cx="1601292" cy="2002104"/>
          </a:xfrm>
          <a:effectLst>
            <a:glow>
              <a:schemeClr val="bg1">
                <a:alpha val="92875"/>
              </a:schemeClr>
            </a:glow>
          </a:effectLst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808" y="456394"/>
              <a:ext cx="1601292" cy="200210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631" y="588901"/>
              <a:ext cx="1428106" cy="161530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645231" y="435970"/>
            <a:ext cx="1601292" cy="2002104"/>
            <a:chOff x="716544" y="472728"/>
            <a:chExt cx="1601292" cy="200210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472728"/>
              <a:ext cx="1601292" cy="200210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69" y="956805"/>
              <a:ext cx="1238985" cy="1238985"/>
            </a:xfrm>
            <a:prstGeom prst="rect">
              <a:avLst/>
            </a:prstGeom>
            <a:effectLst>
              <a:glow rad="162916">
                <a:schemeClr val="bg1"/>
              </a:glow>
            </a:effectLst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940A357F-883E-EEBA-321C-DF5DE035B7AC}"/>
              </a:ext>
            </a:extLst>
          </p:cNvPr>
          <p:cNvGrpSpPr/>
          <p:nvPr/>
        </p:nvGrpSpPr>
        <p:grpSpPr>
          <a:xfrm>
            <a:off x="5720412" y="512378"/>
            <a:ext cx="1601292" cy="2002104"/>
            <a:chOff x="7344224" y="-2534006"/>
            <a:chExt cx="1601292" cy="2002104"/>
          </a:xfrm>
        </p:grpSpPr>
        <p:pic>
          <p:nvPicPr>
            <p:cNvPr id="96" name="Picture 44">
              <a:extLst>
                <a:ext uri="{FF2B5EF4-FFF2-40B4-BE49-F238E27FC236}">
                  <a16:creationId xmlns:a16="http://schemas.microsoft.com/office/drawing/2014/main" id="{79316071-4C8E-CF1D-A2AA-318C2252F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224" y="-2534006"/>
              <a:ext cx="1601292" cy="2002104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цилиндр&#10;&#10;Автоматически созданное описание">
              <a:extLst>
                <a:ext uri="{FF2B5EF4-FFF2-40B4-BE49-F238E27FC236}">
                  <a16:creationId xmlns:a16="http://schemas.microsoft.com/office/drawing/2014/main" id="{494394AA-3C60-FEED-C70D-ACBFA99E5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7467" y="-2043379"/>
              <a:ext cx="1075467" cy="125471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BFE92954-0B3F-0B91-3EFF-4D07071DD6FA}"/>
              </a:ext>
            </a:extLst>
          </p:cNvPr>
          <p:cNvGrpSpPr/>
          <p:nvPr/>
        </p:nvGrpSpPr>
        <p:grpSpPr>
          <a:xfrm>
            <a:off x="7507208" y="499830"/>
            <a:ext cx="1601292" cy="2002104"/>
            <a:chOff x="9753870" y="-3020075"/>
            <a:chExt cx="1601292" cy="2002104"/>
          </a:xfrm>
        </p:grpSpPr>
        <p:pic>
          <p:nvPicPr>
            <p:cNvPr id="100" name="Picture 41">
              <a:extLst>
                <a:ext uri="{FF2B5EF4-FFF2-40B4-BE49-F238E27FC236}">
                  <a16:creationId xmlns:a16="http://schemas.microsoft.com/office/drawing/2014/main" id="{8CC934E3-A60C-8670-804E-E75C73E10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870" y="-3020075"/>
              <a:ext cx="1601292" cy="2002104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еда, Поваренное искусство, гарнир, Кулина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AE017032-9D32-2221-B670-2C0C4B480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093" y="-2528888"/>
              <a:ext cx="1189334" cy="118933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70" name="Group 69"/>
          <p:cNvGrpSpPr/>
          <p:nvPr/>
        </p:nvGrpSpPr>
        <p:grpSpPr>
          <a:xfrm>
            <a:off x="5753572" y="521192"/>
            <a:ext cx="1601292" cy="2002104"/>
            <a:chOff x="7047932" y="4708836"/>
            <a:chExt cx="1601292" cy="200210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932" y="4708836"/>
              <a:ext cx="1601292" cy="200210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227" y="5061779"/>
              <a:ext cx="1325196" cy="1325196"/>
            </a:xfrm>
            <a:prstGeom prst="rect">
              <a:avLst/>
            </a:prstGeom>
            <a:effectLst>
              <a:glow rad="127000">
                <a:schemeClr val="bg1">
                  <a:alpha val="94199"/>
                </a:schemeClr>
              </a:glow>
            </a:effectLst>
          </p:spPr>
        </p:pic>
      </p:grpSp>
      <p:grpSp>
        <p:nvGrpSpPr>
          <p:cNvPr id="67" name="Group 66"/>
          <p:cNvGrpSpPr/>
          <p:nvPr/>
        </p:nvGrpSpPr>
        <p:grpSpPr>
          <a:xfrm>
            <a:off x="2371806" y="414434"/>
            <a:ext cx="1601292" cy="2002104"/>
            <a:chOff x="716544" y="3402984"/>
            <a:chExt cx="1601292" cy="200210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07" y="3806738"/>
              <a:ext cx="1338518" cy="1338518"/>
            </a:xfrm>
            <a:prstGeom prst="rect">
              <a:avLst/>
            </a:prstGeom>
            <a:effectLst>
              <a:glow rad="291242">
                <a:schemeClr val="bg1"/>
              </a:glow>
            </a:effectLst>
          </p:spPr>
        </p:pic>
      </p:grpSp>
      <p:grpSp>
        <p:nvGrpSpPr>
          <p:cNvPr id="66" name="Group 65"/>
          <p:cNvGrpSpPr/>
          <p:nvPr/>
        </p:nvGrpSpPr>
        <p:grpSpPr>
          <a:xfrm>
            <a:off x="643637" y="444806"/>
            <a:ext cx="1601292" cy="2002104"/>
            <a:chOff x="-101141" y="4937669"/>
            <a:chExt cx="1601292" cy="2002104"/>
          </a:xfrm>
          <a:effectLst>
            <a:glow>
              <a:schemeClr val="bg1">
                <a:alpha val="75806"/>
              </a:schemeClr>
            </a:glow>
          </a:effectLst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41" y="4937669"/>
              <a:ext cx="1601292" cy="200210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45" y="5443142"/>
              <a:ext cx="1143930" cy="1143930"/>
            </a:xfrm>
            <a:prstGeom prst="rect">
              <a:avLst/>
            </a:prstGeom>
            <a:effectLst>
              <a:glow rad="412962">
                <a:schemeClr val="bg1">
                  <a:alpha val="71000"/>
                </a:schemeClr>
              </a:glow>
            </a:effectLst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E52275BB-9D5B-F462-0644-AF4B618EFC47}"/>
              </a:ext>
            </a:extLst>
          </p:cNvPr>
          <p:cNvGrpSpPr/>
          <p:nvPr/>
        </p:nvGrpSpPr>
        <p:grpSpPr>
          <a:xfrm>
            <a:off x="4072932" y="486395"/>
            <a:ext cx="1601292" cy="2002104"/>
            <a:chOff x="8383697" y="-2609177"/>
            <a:chExt cx="1601292" cy="2002104"/>
          </a:xfrm>
        </p:grpSpPr>
        <p:pic>
          <p:nvPicPr>
            <p:cNvPr id="104" name="Picture 56">
              <a:extLst>
                <a:ext uri="{FF2B5EF4-FFF2-40B4-BE49-F238E27FC236}">
                  <a16:creationId xmlns:a16="http://schemas.microsoft.com/office/drawing/2014/main" id="{8B975F5B-4A99-7DD5-B34D-6FE597639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697" y="-2609177"/>
              <a:ext cx="1601292" cy="2002104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конский каштан, каш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63B6A74A-235C-CFD7-B282-33D1D5DEE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638" y="-2099905"/>
              <a:ext cx="1036101" cy="103610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0440452B-3D7E-BCEF-B272-1FF69A5269CC}"/>
              </a:ext>
            </a:extLst>
          </p:cNvPr>
          <p:cNvGrpSpPr/>
          <p:nvPr/>
        </p:nvGrpSpPr>
        <p:grpSpPr>
          <a:xfrm>
            <a:off x="7434212" y="529928"/>
            <a:ext cx="1601292" cy="2002104"/>
            <a:chOff x="9788098" y="-3328515"/>
            <a:chExt cx="1601292" cy="2002104"/>
          </a:xfrm>
        </p:grpSpPr>
        <p:pic>
          <p:nvPicPr>
            <p:cNvPr id="108" name="Picture 58">
              <a:extLst>
                <a:ext uri="{FF2B5EF4-FFF2-40B4-BE49-F238E27FC236}">
                  <a16:creationId xmlns:a16="http://schemas.microsoft.com/office/drawing/2014/main" id="{3891909C-B0DD-E1EF-B18F-6C198A811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098" y="-3328515"/>
              <a:ext cx="1601292" cy="2002104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6C1C539-03E1-3571-4953-D6EE0C700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62" y="-2823492"/>
              <a:ext cx="1205573" cy="1205573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83" name="Group 82"/>
          <p:cNvGrpSpPr/>
          <p:nvPr/>
        </p:nvGrpSpPr>
        <p:grpSpPr>
          <a:xfrm>
            <a:off x="2304519" y="479684"/>
            <a:ext cx="1601292" cy="2002104"/>
            <a:chOff x="2052726" y="3266582"/>
            <a:chExt cx="1601292" cy="2002104"/>
          </a:xfrm>
          <a:effectLst>
            <a:glow rad="127000">
              <a:schemeClr val="bg1">
                <a:alpha val="81811"/>
              </a:schemeClr>
            </a:glow>
          </a:effectLst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726" y="3266582"/>
              <a:ext cx="1601292" cy="200210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293" y="3762257"/>
              <a:ext cx="1066555" cy="1066555"/>
            </a:xfrm>
            <a:prstGeom prst="rect">
              <a:avLst/>
            </a:prstGeom>
            <a:effectLst>
              <a:glow rad="184592">
                <a:schemeClr val="bg1">
                  <a:alpha val="85001"/>
                </a:schemeClr>
              </a:glow>
            </a:effectLst>
          </p:spPr>
        </p:pic>
      </p:grpSp>
      <p:grpSp>
        <p:nvGrpSpPr>
          <p:cNvPr id="82" name="Group 81"/>
          <p:cNvGrpSpPr/>
          <p:nvPr/>
        </p:nvGrpSpPr>
        <p:grpSpPr>
          <a:xfrm>
            <a:off x="3950546" y="465703"/>
            <a:ext cx="1601292" cy="2002104"/>
            <a:chOff x="716544" y="3402984"/>
            <a:chExt cx="1601292" cy="2002104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18" y="3819574"/>
              <a:ext cx="1225024" cy="1225024"/>
            </a:xfrm>
            <a:prstGeom prst="rect">
              <a:avLst/>
            </a:prstGeom>
            <a:effectLst>
              <a:glow rad="433312">
                <a:schemeClr val="bg1">
                  <a:alpha val="64050"/>
                </a:schemeClr>
              </a:glow>
            </a:effectLst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018E876C-3A47-1BE0-D0DB-3F71E67F287C}"/>
              </a:ext>
            </a:extLst>
          </p:cNvPr>
          <p:cNvGrpSpPr/>
          <p:nvPr/>
        </p:nvGrpSpPr>
        <p:grpSpPr>
          <a:xfrm>
            <a:off x="643637" y="532350"/>
            <a:ext cx="1601292" cy="2002104"/>
            <a:chOff x="976908" y="-1989257"/>
            <a:chExt cx="1601292" cy="2002104"/>
          </a:xfrm>
        </p:grpSpPr>
        <p:pic>
          <p:nvPicPr>
            <p:cNvPr id="112" name="Picture 72">
              <a:extLst>
                <a:ext uri="{FF2B5EF4-FFF2-40B4-BE49-F238E27FC236}">
                  <a16:creationId xmlns:a16="http://schemas.microsoft.com/office/drawing/2014/main" id="{47D96135-1007-9C33-9727-D698D6ACE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08" y="-1989257"/>
              <a:ext cx="1601292" cy="2002104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C8D6B99A-66FD-0AC8-5FA1-7B78E19C6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451" y="-1378279"/>
              <a:ext cx="1152205" cy="115220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AC2B8BA3-AC2D-5C19-FC42-A7FC1DB6880B}"/>
              </a:ext>
            </a:extLst>
          </p:cNvPr>
          <p:cNvGrpSpPr/>
          <p:nvPr/>
        </p:nvGrpSpPr>
        <p:grpSpPr>
          <a:xfrm>
            <a:off x="5728957" y="507584"/>
            <a:ext cx="1601292" cy="2002104"/>
            <a:chOff x="8372075" y="-2207278"/>
            <a:chExt cx="1601292" cy="2002104"/>
          </a:xfrm>
        </p:grpSpPr>
        <p:pic>
          <p:nvPicPr>
            <p:cNvPr id="116" name="Picture 74">
              <a:extLst>
                <a:ext uri="{FF2B5EF4-FFF2-40B4-BE49-F238E27FC236}">
                  <a16:creationId xmlns:a16="http://schemas.microsoft.com/office/drawing/2014/main" id="{D1306815-0A0E-9ECE-CC1B-711B44124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075" y="-2207278"/>
              <a:ext cx="1601292" cy="2002104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пианино, музыка&#10;&#10;Автоматически созданное описание">
              <a:extLst>
                <a:ext uri="{FF2B5EF4-FFF2-40B4-BE49-F238E27FC236}">
                  <a16:creationId xmlns:a16="http://schemas.microsoft.com/office/drawing/2014/main" id="{BED996B8-170A-0BD4-0771-9F267C7A3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119" y="-1700325"/>
              <a:ext cx="1298831" cy="129883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9ED4070D-6FD2-CE6E-835D-6CFA8F4C06A2}"/>
              </a:ext>
            </a:extLst>
          </p:cNvPr>
          <p:cNvGrpSpPr/>
          <p:nvPr/>
        </p:nvGrpSpPr>
        <p:grpSpPr>
          <a:xfrm>
            <a:off x="7552103" y="532350"/>
            <a:ext cx="1601292" cy="2002104"/>
            <a:chOff x="9035504" y="-2071556"/>
            <a:chExt cx="1601292" cy="2002104"/>
          </a:xfrm>
        </p:grpSpPr>
        <p:pic>
          <p:nvPicPr>
            <p:cNvPr id="123" name="Picture 73">
              <a:extLst>
                <a:ext uri="{FF2B5EF4-FFF2-40B4-BE49-F238E27FC236}">
                  <a16:creationId xmlns:a16="http://schemas.microsoft.com/office/drawing/2014/main" id="{CB01ABF1-870D-EC58-185A-14E4102E8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5504" y="-2071556"/>
              <a:ext cx="1601292" cy="2002104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пить, чай, Сосуды для напитков, Предметы сервировки&#10;&#10;Автоматически созданное описание">
              <a:extLst>
                <a:ext uri="{FF2B5EF4-FFF2-40B4-BE49-F238E27FC236}">
                  <a16:creationId xmlns:a16="http://schemas.microsoft.com/office/drawing/2014/main" id="{AB0B5622-450A-F759-103B-0FB38B520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0527" y="-1637558"/>
              <a:ext cx="1331246" cy="133124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044986" y="2918359"/>
            <a:ext cx="29813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0.2061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0.0974 0.4736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-0.02383 0.47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1754 0.476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28815 0.4594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2418 0.437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09739 0.4476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02916 0.4696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1698 0.4828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77556E-17 L -0.29062 0.4657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0.25221 0.4527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09726 0.4469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-0.02057 0.46088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17057 0.45694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30247 0.47662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24948 0.442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1002 0.45995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04648 0.4831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16823 0.45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28594 0.44838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1151B9-A930-46EF-8A48-C03FE6C11045}"/>
</file>

<file path=customXml/itemProps2.xml><?xml version="1.0" encoding="utf-8"?>
<ds:datastoreItem xmlns:ds="http://schemas.openxmlformats.org/officeDocument/2006/customXml" ds:itemID="{F70ABC95-35DA-4846-AC93-64A1AE9ED9CD}"/>
</file>

<file path=customXml/itemProps3.xml><?xml version="1.0" encoding="utf-8"?>
<ds:datastoreItem xmlns:ds="http://schemas.openxmlformats.org/officeDocument/2006/customXml" ds:itemID="{654D7E77-C169-4157-9FE1-CA3E918E1EC5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16</cp:revision>
  <dcterms:created xsi:type="dcterms:W3CDTF">2024-12-06T21:58:35Z</dcterms:created>
  <dcterms:modified xsi:type="dcterms:W3CDTF">2024-12-23T09:53:00Z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