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153750" cy="2212708"/>
            <a:chOff x="4715174" y="332101"/>
            <a:chExt cx="2153750" cy="221270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456" y="419341"/>
              <a:ext cx="2125468" cy="212546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83149"/>
            <a:ext cx="2083784" cy="2067552"/>
            <a:chOff x="547603" y="4461299"/>
            <a:chExt cx="2083784" cy="206755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824" y="4499301"/>
              <a:ext cx="2029550" cy="2029550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B6A068-5A75-41CD-9D14-7CC4AC1D4F9E}"/>
</file>

<file path=customXml/itemProps2.xml><?xml version="1.0" encoding="utf-8"?>
<ds:datastoreItem xmlns:ds="http://schemas.openxmlformats.org/officeDocument/2006/customXml" ds:itemID="{EE664B4B-B17F-4F4D-9AA1-7A3BBD730717}"/>
</file>

<file path=customXml/itemProps3.xml><?xml version="1.0" encoding="utf-8"?>
<ds:datastoreItem xmlns:ds="http://schemas.openxmlformats.org/officeDocument/2006/customXml" ds:itemID="{38B114D4-673B-4894-B637-AC85AE53E87A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2025-02-21T13:24:50Z</dcterms:created>
  <dcterms:modified xsi:type="dcterms:W3CDTF">2025-02-21T14:09:27Z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