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14192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76612B-13A6-42F4-AB9C-97C657066086}"/>
</file>

<file path=customXml/itemProps2.xml><?xml version="1.0" encoding="utf-8"?>
<ds:datastoreItem xmlns:ds="http://schemas.openxmlformats.org/officeDocument/2006/customXml" ds:itemID="{4111BAB9-41B4-4585-A993-71E110D1B3CA}"/>
</file>

<file path=customXml/itemProps3.xml><?xml version="1.0" encoding="utf-8"?>
<ds:datastoreItem xmlns:ds="http://schemas.openxmlformats.org/officeDocument/2006/customXml" ds:itemID="{932AD20A-FE1A-4BA1-B8B6-430116F88984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