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A0F2B7-EBDA-479C-BF9F-83C77AAEF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F00C8C-E35B-1E9E-C87F-8D3417780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49D687-C3EC-D26C-CCD8-A3EABA7EF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2CBDC0-3ED6-0BF1-C87F-972A2A11F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B5B0B-8601-6A4A-0C69-3027CFDB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95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A0DF-6C1D-39E5-94B5-334F6892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CB4FF4-9D0A-8256-9368-3365E5EA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EDD96D-1D42-8434-710E-1A418A04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C4855-054C-1EB7-F26F-48300FE6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D6B472-C6E9-B25C-BD85-19F95BC85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21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3737E9-5257-5ECB-AF31-01F9940A64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FA8BDC-8B63-58BF-C648-6AED3E51E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700AFF-A4A2-4838-D8CC-BDD83A37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64F11-08D2-77B9-455A-EAC205D0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F171D4-33EB-0E98-F54F-24D7BF9FF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2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116EB-8C96-C859-95E0-FC2F956D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FA91F5-DC76-60C0-49AE-7B4DBBEAF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296C24-26BD-4BB9-8183-AB5708DA7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6E3F9-616F-C234-FA2C-AB8777D2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BECB4-6115-4D3F-C86D-3ACE37BE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CB7DE0-F6AA-2E79-4EBE-28E989A8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CE4E1B-E6E1-15A3-51B8-D82A82FFE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7CA3C7-BD26-94CD-22DF-D07DC8F54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C6CD7-9AFA-74FB-84A3-F6C43B15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52721-F64D-5269-8342-2B7E8112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192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9E500-C687-79AB-883A-A5620DD4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000D74-FEFA-A2F1-A89A-37418C6E9B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0D5515-44F5-B9D2-DF15-19D4A39A3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3A478B-7A14-A1DB-9615-A725B59FB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15E731-458B-855B-03DF-6267AC36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C7B6AC-E5AD-64BD-7D68-79B9BF88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E58F44-0DAF-8579-C7FB-0992C45B2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520ADE-1375-0A26-3738-15F5911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F707E-A693-71B4-931A-C552C885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328C19-9B94-C421-3DAA-7EB609054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5462A0-F268-5A68-EA8C-59F207E32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C6CED13-596C-8293-5730-D7813ABF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7349D40-FD8E-8C23-AD41-C5E1EAD20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279E8C-FADB-1DE7-20D6-D1AFD5E9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88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B0CA7-8935-4DF1-9F0B-7616A8428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1D6DDF-761C-5CAD-29EC-7FCD9A94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BB5C35-5275-62AD-CE36-5B48353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ED1BFBF-F3DD-E142-A00E-718B0CBE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54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2F60C9-D55B-453B-2C37-9DB341DE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EDA063-E946-0E6B-4FEF-F392F754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4654EA-7636-DD23-55E2-C60C233AD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49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6FCB00-6F95-1139-798F-5C3DE6BC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38B95-49EA-2720-D4C5-AE8EE880F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B1B2-2A0E-B821-1407-6131B0AFF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670FF3-ACB8-C6A6-27FF-581CF63C8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88CBEE-783E-09BE-714E-2EC4678B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698200-08C1-1996-8F71-BA55526A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BF65E3-9A36-96D7-6E4A-CF85D373F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828761D-671C-05BB-6D2D-599FD65B6D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3A1875-B212-0AC0-E786-F435F0CB8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E02693-1EEB-4B12-5A55-9FF764742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FD8B8F-0349-D99D-AEBC-E6738366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B2AFC7-F356-774C-99F9-6C43F2BF4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251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078F2-DB19-194B-FB2E-49C2C8A1C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79D23F-92C2-346F-9902-1755EA666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DD89F4-A941-0319-C575-0C14FE346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6C9D4-1B8E-44A0-8FB7-9AFD2A51F769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F967F7-C959-8696-6117-733F7CF789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0A4C37-8A18-D9C7-5E1E-5BD4DBF53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915EE-636B-4FE3-AB73-4DCF2B54E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9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467666F-08FA-4A37-3394-8CEB93DD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1"/>
            <a:ext cx="12192000" cy="696685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77AD3327-9259-3C42-CA8E-7B461FC1AE02}"/>
              </a:ext>
            </a:extLst>
          </p:cNvPr>
          <p:cNvGrpSpPr/>
          <p:nvPr/>
        </p:nvGrpSpPr>
        <p:grpSpPr>
          <a:xfrm>
            <a:off x="8153600" y="5095176"/>
            <a:ext cx="1800714" cy="1592765"/>
            <a:chOff x="6572436" y="3411121"/>
            <a:chExt cx="1800714" cy="1592765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11BF3756-3BC1-32B3-CE51-4F34FC99E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436" y="3536252"/>
              <a:ext cx="1800714" cy="1467634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F21480-EC11-8D57-ED99-4BEABFF1985B}"/>
                </a:ext>
              </a:extLst>
            </p:cNvPr>
            <p:cNvSpPr txBox="1"/>
            <p:nvPr/>
          </p:nvSpPr>
          <p:spPr>
            <a:xfrm>
              <a:off x="7187680" y="3411121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Ф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2A72FE0-7891-7511-981F-E2893D8B3C8A}"/>
              </a:ext>
            </a:extLst>
          </p:cNvPr>
          <p:cNvGrpSpPr/>
          <p:nvPr/>
        </p:nvGrpSpPr>
        <p:grpSpPr>
          <a:xfrm>
            <a:off x="5116472" y="4923519"/>
            <a:ext cx="2061941" cy="2061941"/>
            <a:chOff x="3246848" y="3807866"/>
            <a:chExt cx="2061941" cy="2061941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3D6055A6-5250-B5D0-7B7C-F15AB03AF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848" y="3807866"/>
              <a:ext cx="2061941" cy="2061941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0114717-CB75-5137-9FA2-517F6D48EAFA}"/>
                </a:ext>
              </a:extLst>
            </p:cNvPr>
            <p:cNvSpPr txBox="1"/>
            <p:nvPr/>
          </p:nvSpPr>
          <p:spPr>
            <a:xfrm>
              <a:off x="3998851" y="4502279"/>
              <a:ext cx="6423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  <a:p>
              <a:r>
                <a:rPr lang="ru-RU" sz="4800" dirty="0">
                  <a:latin typeface="Arial" panose="020B0604020202020204" pitchFamily="34" charset="0"/>
                  <a:cs typeface="Arial" panose="020B0604020202020204" pitchFamily="34" charset="0"/>
                </a:rPr>
                <a:t>в</a:t>
              </a:r>
            </a:p>
          </p:txBody>
        </p:sp>
      </p:grp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46441D7-F5CC-0FC8-C879-1EC608F9E9A7}"/>
              </a:ext>
            </a:extLst>
          </p:cNvPr>
          <p:cNvSpPr/>
          <p:nvPr/>
        </p:nvSpPr>
        <p:spPr>
          <a:xfrm>
            <a:off x="4401879" y="350874"/>
            <a:ext cx="6262578" cy="45726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628875-46B3-1140-EA90-928FC86C9D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151" y="646144"/>
            <a:ext cx="1444977" cy="13123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888D6F-FD94-8871-D64E-0764284BF8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330" y="3729122"/>
            <a:ext cx="1162326" cy="11623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C0027-93E5-F4BB-41E9-ECFE4FBDD3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628" y="2128515"/>
            <a:ext cx="1479717" cy="14797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002EAD-D6F9-88A5-ABD5-2B9799BD00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5" b="19671"/>
          <a:stretch/>
        </p:blipFill>
        <p:spPr>
          <a:xfrm>
            <a:off x="7808853" y="3694061"/>
            <a:ext cx="2375550" cy="128764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44D62D-61E1-14DE-DD9D-D518CE10B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361" y="2071820"/>
            <a:ext cx="1593090" cy="159309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9346811-5033-A6CB-24EB-C79BCC66453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712" y="2130009"/>
            <a:ext cx="1479717" cy="1478223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804773-DB62-7D77-C37B-1821B375BE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1430" y="744861"/>
            <a:ext cx="1245660" cy="124566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9AD8013-D501-B566-A6D2-C8E1D4C18A6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82" y="3751771"/>
            <a:ext cx="1287490" cy="1139677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C6A6FA-03C0-CDE0-23BF-02522F1F8EA0}"/>
              </a:ext>
            </a:extLst>
          </p:cNvPr>
          <p:cNvGrpSpPr/>
          <p:nvPr/>
        </p:nvGrpSpPr>
        <p:grpSpPr>
          <a:xfrm>
            <a:off x="5180225" y="766497"/>
            <a:ext cx="1187762" cy="1127000"/>
            <a:chOff x="4412195" y="1686454"/>
            <a:chExt cx="3419256" cy="3317346"/>
          </a:xfrm>
        </p:grpSpPr>
        <p:sp>
          <p:nvSpPr>
            <p:cNvPr id="32" name="Прямоугольник: скругленные углы 31">
              <a:extLst>
                <a:ext uri="{FF2B5EF4-FFF2-40B4-BE49-F238E27FC236}">
                  <a16:creationId xmlns:a16="http://schemas.microsoft.com/office/drawing/2014/main" id="{861194C1-847B-2E81-556B-CA7B80D8DD92}"/>
                </a:ext>
              </a:extLst>
            </p:cNvPr>
            <p:cNvSpPr/>
            <p:nvPr/>
          </p:nvSpPr>
          <p:spPr>
            <a:xfrm>
              <a:off x="4412195" y="1686454"/>
              <a:ext cx="3419256" cy="3317346"/>
            </a:xfrm>
            <a:prstGeom prst="roundRect">
              <a:avLst/>
            </a:prstGeom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13D2FE9F-41F2-3CDB-1FE3-F41050679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2" t="8243" r="4722" b="11779"/>
            <a:stretch/>
          </p:blipFill>
          <p:spPr>
            <a:xfrm>
              <a:off x="4412195" y="1828798"/>
              <a:ext cx="3385607" cy="3007393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AF8493D-913A-AFCB-A37A-4E7599FEA6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92" y="2007608"/>
            <a:ext cx="1556942" cy="166073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66A4EA6-618B-A39F-6C30-F2F56B53BE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903" y="1192632"/>
            <a:ext cx="2737123" cy="271872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E96ED534-805C-6E74-7A9F-90835D1F563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34" y="5765156"/>
            <a:ext cx="1058334" cy="960772"/>
          </a:xfrm>
          <a:prstGeom prst="rect">
            <a:avLst/>
          </a:prstGeom>
        </p:spPr>
      </p:pic>
      <p:pic>
        <p:nvPicPr>
          <p:cNvPr id="134" name="Picture 13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3874" y="1893497"/>
            <a:ext cx="36195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81481E-6 L -3.95833E-6 0.00024 L 0.02292 0.00139 C 0.02618 0.00232 0.03321 0.01065 0.03659 0.01505 C 0.04128 0.02107 0.04571 0.02755 0.05039 0.04028 C 0.05222 0.04538 0.05443 0.04885 0.05612 0.05602 C 0.06302 0.08102 0.05573 0.05278 0.06263 0.08357 C 0.06368 0.08889 0.06511 0.09306 0.06628 0.09862 C 0.06862 0.10926 0.07071 0.11945 0.07292 0.1301 L 0.07696 0.14954 C 0.0793 0.16112 0.08073 0.16551 0.08282 0.18102 C 0.0849 0.19584 0.08724 0.20903 0.08894 0.22801 C 0.08946 0.23311 0.08972 0.23843 0.09024 0.24329 C 0.09089 0.24931 0.09167 0.25463 0.09206 0.26112 C 0.09323 0.27755 0.09441 0.29468 0.09545 0.31158 C 0.09753 0.34375 0.09727 0.33982 0.09883 0.37639 C 0.09987 0.39838 0.1 0.40232 0.10066 0.42686 C 0.10079 0.43125 0.10079 0.43473 0.10105 0.43843 C 0.10079 0.4625 0.10092 0.48727 0.10066 0.51088 C 0.10066 0.51551 0.10026 0.51852 0.10013 0.52292 C 0.10013 0.52963 0.10013 0.53588 0.1 0.5426 C 0.1 0.54468 0.09987 0.54746 0.09974 0.55 C 0.09961 0.55394 0.09961 0.55811 0.09948 0.56204 C 0.09935 0.56829 0.09922 0.58102 0.09883 0.58727 C 0.0987 0.58913 0.09857 0.59167 0.09831 0.59306 C 0.09818 0.59445 0.09792 0.59445 0.09779 0.59514 C 0.09753 0.59908 0.09688 0.60926 0.09753 0.61459 C 0.09766 0.61598 0.09792 0.61459 0.09818 0.61459 L 0.09818 0.61528 " pathEditMode="relative" rAng="0" ptsTypes="AAA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3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2.29167E-6 0.00023 L 0.06302 0.00093 C 0.07226 0.00208 0.09127 0.01019 0.10052 0.01458 C 0.11354 0.0206 0.12565 0.02732 0.13815 0.03935 C 0.14323 0.04445 0.14922 0.04838 0.1539 0.05556 C 0.17291 0.07963 0.15299 0.05185 0.17148 0.08241 C 0.17474 0.08773 0.17851 0.09167 0.18177 0.09769 C 0.18828 0.10787 0.19375 0.11829 0.19987 0.12847 L 0.21094 0.14792 C 0.21745 0.15926 0.22122 0.16343 0.22721 0.17917 C 0.23281 0.19352 0.23932 0.20695 0.24349 0.22523 C 0.24479 0.23009 0.24622 0.23588 0.24765 0.24051 C 0.24896 0.24676 0.25091 0.25162 0.25221 0.25833 C 0.25599 0.27454 0.25872 0.29144 0.26159 0.30857 C 0.26758 0.33982 0.26666 0.33634 0.27083 0.37222 C 0.27357 0.39398 0.27409 0.39838 0.27591 0.42222 C 0.27591 0.42685 0.27643 0.42986 0.27643 0.4338 C 0.27643 0.45764 0.27643 0.48195 0.27591 0.50509 C 0.27539 0.50972 0.275 0.5132 0.27448 0.51759 C 0.27409 0.52384 0.27409 0.53009 0.27409 0.53681 C 0.27409 0.53866 0.27357 0.54167 0.27357 0.54421 C 0.27317 0.54838 0.27265 0.55185 0.27265 0.55625 C 0.27213 0.5625 0.27213 0.57523 0.27083 0.58079 C 0.27031 0.58287 0.27031 0.58542 0.26992 0.58681 C 0.26901 0.58843 0.26849 0.58843 0.26758 0.58889 C 0.26758 0.59283 0.26575 0.60301 0.26706 0.6081 C 0.26758 0.60926 0.26849 0.6081 0.26901 0.6081 L 0.26901 0.60903 " pathEditMode="relative" rAng="0" ptsTypes="AAAAAAAAAAAAAAAAAAAAAAAAAAAAA">
                                      <p:cBhvr>
                                        <p:cTn id="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3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-3.75E-6 0.00069 L -0.01041 0.00069 C -0.01198 0.00138 -0.0151 0.00949 -0.01666 0.01458 C -0.01875 0.02037 -0.0207 0.02708 -0.02278 0.03888 C -0.02356 0.04398 -0.02461 0.04768 -0.02539 0.05486 C -0.02851 0.07916 -0.02526 0.05115 -0.02825 0.08217 C -0.02877 0.08726 -0.02942 0.09097 -0.02994 0.09675 C -0.03099 0.10694 -0.0319 0.11736 -0.03294 0.12754 L -0.03476 0.14745 C -0.0358 0.15833 -0.03645 0.16273 -0.03737 0.17824 C -0.03828 0.19282 -0.03945 0.20601 -0.0401 0.22453 C -0.04036 0.22893 -0.04049 0.23472 -0.04075 0.23912 C -0.04101 0.24583 -0.04127 0.25023 -0.04153 0.25671 C -0.04218 0.27291 -0.04257 0.28981 -0.0431 0.3074 C -0.04401 0.33819 -0.04388 0.33449 -0.04453 0.3706 C -0.04505 0.39259 -0.04518 0.39629 -0.04544 0.42037 C -0.04544 0.42476 -0.04544 0.42777 -0.04544 0.43217 C -0.04544 0.45555 -0.04544 0.47986 -0.04544 0.50324 C -0.04531 0.50763 -0.04531 0.51134 -0.04518 0.51504 C -0.04518 0.52175 -0.04518 0.52824 -0.04518 0.53495 C -0.04518 0.53634 -0.04505 0.53935 -0.04505 0.54213 C -0.04492 0.54583 -0.04492 0.54953 -0.04492 0.55393 C -0.04479 0.55995 -0.04479 0.57314 -0.04453 0.57824 C -0.04453 0.58032 -0.04453 0.58333 -0.0444 0.58402 C -0.04427 0.58634 -0.04414 0.58634 -0.04401 0.58634 C -0.04401 0.59074 -0.04375 0.60023 -0.04401 0.60601 C -0.04401 0.60694 -0.04414 0.60601 -0.04427 0.60601 L -0.04427 0.60694 " pathEditMode="relative" rAng="0" ptsTypes="AAAAAAAAAAAAAAAAAAAAAAAAAAA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" y="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8.33333E-7 -2.59259E-6 L 0.03997 -2.59259E-6 C 0.0457 0.00023 0.05768 0.00278 0.06367 0.0044 C 0.07174 0.00602 0.07956 0.0081 0.0875 0.01158 C 0.09062 0.0132 0.09453 0.01435 0.09766 0.01644 C 0.10963 0.02431 0.09687 0.01551 0.10872 0.02523 C 0.11068 0.02662 0.11315 0.02778 0.11523 0.02963 C 0.11914 0.03264 0.12279 0.03611 0.12656 0.03912 L 0.13359 0.04514 C 0.13802 0.04861 0.14023 0.05 0.14401 0.05486 C 0.14753 0.05926 0.15169 0.06343 0.1543 0.06922 C 0.15521 0.0706 0.15612 0.07246 0.15703 0.07385 C 0.15794 0.0757 0.15911 0.07709 0.1599 0.07917 C 0.16237 0.08403 0.16406 0.08935 0.16588 0.09491 C 0.16966 0.1044 0.16914 0.10324 0.17161 0.11412 C 0.17344 0.1213 0.17383 0.12246 0.17487 0.12963 C 0.17487 0.13102 0.17552 0.13195 0.17552 0.13334 C 0.17552 0.14074 0.17552 0.14815 0.17487 0.15533 C 0.17474 0.15672 0.17435 0.15787 0.17396 0.15903 C 0.17383 0.16088 0.17383 0.16297 0.17383 0.16528 C 0.17383 0.16574 0.17344 0.16644 0.17344 0.16736 C 0.17331 0.16852 0.17292 0.16968 0.17292 0.1713 C 0.17253 0.17292 0.17253 0.17685 0.17161 0.17847 C 0.17148 0.17917 0.17148 0.1801 0.17109 0.18033 C 0.17057 0.18102 0.17018 0.18102 0.16966 0.18102 C 0.16966 0.18218 0.16836 0.18519 0.16953 0.18704 C 0.16966 0.18773 0.17018 0.18704 0.17057 0.18704 L 0.17057 0.18773 " pathEditMode="relative" rAng="0" ptsTypes="AAAAAAAAAAAAAAAAAAAAAAAAAAA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2.5E-6 0.00023 L 0.07344 0.00046 C 0.08333 0.00092 0.10612 0.00579 0.11666 0.00856 C 0.13216 0.01204 0.14622 0.0162 0.16054 0.02361 C 0.16692 0.02662 0.17383 0.02893 0.17903 0.03333 C 0.2013 0.04792 0.17851 0.03102 0.19974 0.04954 C 0.20338 0.05301 0.20768 0.05532 0.21185 0.0588 C 0.21927 0.06481 0.22565 0.0713 0.23307 0.07755 L 0.2457 0.08935 C 0.25364 0.09606 0.25794 0.09861 0.26484 0.10833 C 0.27174 0.1169 0.27903 0.12523 0.28437 0.13611 C 0.28528 0.13935 0.28698 0.14259 0.28854 0.14537 C 0.29075 0.1493 0.29271 0.15231 0.29388 0.15648 C 0.29857 0.1662 0.3013 0.17639 0.30495 0.1868 C 0.31172 0.20579 0.3112 0.2037 0.31549 0.22523 C 0.31914 0.23866 0.31979 0.24143 0.32135 0.25579 C 0.32135 0.25856 0.32304 0.26042 0.32304 0.26273 C 0.32304 0.27731 0.32304 0.2919 0.32135 0.30579 C 0.32083 0.30903 0.32083 0.31088 0.32031 0.31366 C 0.31979 0.31736 0.31979 0.3213 0.31979 0.32546 C 0.31979 0.32639 0.31914 0.32801 0.31914 0.32986 C 0.31862 0.33217 0.3181 0.33449 0.3181 0.33704 C 0.31758 0.34074 0.31758 0.34861 0.31549 0.35185 C 0.31497 0.35324 0.31497 0.35486 0.31445 0.35555 C 0.31341 0.35648 0.31289 0.35648 0.31172 0.35694 C 0.31172 0.35949 0.31028 0.36551 0.3112 0.36829 C 0.31172 0.36944 0.31289 0.36829 0.31341 0.36829 L 0.31341 0.36944 " pathEditMode="relative" rAng="0" ptsTypes="AAAAAAAAAAAAAAAAAAAAAAAAAAA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2.08333E-6 2.96296E-6 L -0.0112 2.96296E-6 C -0.01263 0.00046 -0.01602 0.00509 -0.01771 0.00787 C -0.01992 0.01111 -0.02201 0.01527 -0.02435 0.02199 C -0.02526 0.02477 -0.0263 0.02708 -0.02696 0.03171 C -0.03034 0.0449 -0.02696 0.0287 -0.03021 0.04676 C -0.03073 0.04977 -0.03138 0.05208 -0.0319 0.05555 C -0.03307 0.06111 -0.03412 0.06759 -0.03516 0.07315 L -0.03711 0.08426 C -0.03828 0.09074 -0.0388 0.09328 -0.03985 0.10208 C -0.04102 0.11065 -0.04219 0.11828 -0.04284 0.12847 C -0.0431 0.13171 -0.04336 0.13518 -0.04349 0.1375 C -0.04375 0.1412 -0.04414 0.14398 -0.0444 0.14815 C -0.04505 0.15717 -0.04544 0.1669 -0.04597 0.17685 C -0.04701 0.1949 -0.04688 0.19282 -0.04766 0.21342 C -0.04805 0.22569 -0.04818 0.2287 -0.04844 0.2419 C -0.04844 0.2449 -0.04857 0.24652 -0.04857 0.24884 C -0.04857 0.2625 -0.04857 0.27662 -0.04844 0.28958 C -0.04831 0.29259 -0.04831 0.29444 -0.04831 0.29699 C -0.04818 0.30069 -0.04818 0.30416 -0.04818 0.3081 C -0.04818 0.30926 -0.04805 0.31065 -0.04805 0.3125 C -0.04805 0.31458 -0.04805 0.3169 -0.04805 0.31898 C -0.04792 0.32268 -0.04792 0.33009 -0.04766 0.33333 C -0.04753 0.33449 -0.04753 0.33611 -0.0474 0.3368 C -0.04727 0.33773 -0.04714 0.33773 -0.04701 0.33796 C -0.04701 0.34051 -0.04675 0.34606 -0.04688 0.34884 C -0.04701 0.35023 -0.04714 0.34884 -0.04727 0.34884 L -0.04727 0.35023 " pathEditMode="relative" rAng="0" ptsTypes="AAAAAAAAAAAAAAAAAAAAAAAAAAA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5E-6 0.00023 L -0.03919 0.00046 C -0.04453 0.00092 -0.05652 0.00578 -0.06223 0.00833 C -0.07005 0.01203 -0.07748 0.01597 -0.08528 0.02338 C -0.08855 0.02615 -0.09232 0.02847 -0.09479 0.0331 C -0.10665 0.04722 -0.09479 0.03032 -0.10586 0.04884 C -0.10795 0.05185 -0.11003 0.0544 -0.11211 0.05787 C -0.11615 0.06365 -0.11941 0.07037 -0.12357 0.07615 L -0.13021 0.08773 C -0.13425 0.09444 -0.13633 0.09699 -0.14011 0.10625 C -0.14375 0.11504 -0.14792 0.12315 -0.1504 0.13402 C -0.15118 0.1368 -0.15196 0.14027 -0.15287 0.14282 C -0.15365 0.14676 -0.15482 0.14977 -0.15573 0.1537 C -0.15821 0.16342 -0.15938 0.17338 -0.16146 0.18356 C -0.16511 0.20231 -0.16472 0.20046 -0.16719 0.22176 C -0.16889 0.23449 -0.16928 0.23727 -0.17006 0.25139 C -0.17006 0.25416 -0.17045 0.25602 -0.17045 0.25833 C -0.17045 0.27245 -0.17045 0.28703 -0.17006 0.30069 C -0.16967 0.3037 -0.16967 0.30555 -0.16967 0.30833 C -0.16928 0.31203 -0.16928 0.31574 -0.16928 0.3199 C -0.16928 0.32106 -0.16889 0.32268 -0.16889 0.3243 C -0.16849 0.32662 -0.16849 0.3287 -0.16849 0.33148 C -0.1681 0.33495 -0.1681 0.34282 -0.16719 0.34606 C -0.1668 0.34722 -0.1668 0.34861 -0.16641 0.34953 C -0.16602 0.35046 -0.16563 0.35046 -0.16511 0.35069 C -0.16511 0.35347 -0.16394 0.35926 -0.16472 0.36203 C -0.16511 0.36319 -0.16563 0.36203 -0.16602 0.36203 L -0.16602 0.36319 " pathEditMode="relative" rAng="0" ptsTypes="AAAAAAAAAAAAAAAAAAAAAAAAAAA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1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2.29167E-6 0.00023 L -0.06784 0.00023 C -0.07709 0.00069 -0.09779 0.00555 -0.10768 0.0081 C -0.12123 0.0118 -0.13412 0.01574 -0.14753 0.02315 C -0.15326 0.02592 -0.15977 0.02824 -0.16406 0.03287 C -0.18451 0.04699 -0.16406 0.03009 -0.18321 0.04861 C -0.18672 0.05162 -0.19037 0.05416 -0.19401 0.05764 C -0.20091 0.06319 -0.20664 0.0699 -0.2138 0.07569 L -0.22526 0.08727 C -0.23229 0.09398 -0.23581 0.09652 -0.24245 0.10578 C -0.2487 0.11458 -0.25586 0.12245 -0.26016 0.13333 C -0.26159 0.13611 -0.26289 0.13958 -0.26446 0.14213 C -0.26576 0.14606 -0.26784 0.14907 -0.2694 0.15301 C -0.2737 0.16273 -0.27565 0.17268 -0.2793 0.18264 C -0.28568 0.20139 -0.2849 0.19953 -0.28919 0.22083 C -0.29219 0.23356 -0.29284 0.23634 -0.29414 0.25023 C -0.29414 0.25301 -0.29479 0.25486 -0.29479 0.25717 C -0.29479 0.27129 -0.29479 0.28588 -0.29414 0.29953 C -0.29349 0.30231 -0.29349 0.30416 -0.29349 0.30694 C -0.29284 0.31065 -0.29284 0.31435 -0.29284 0.31852 C -0.29284 0.31967 -0.29219 0.32129 -0.29219 0.32291 C -0.29154 0.32523 -0.29154 0.32731 -0.29154 0.33009 C -0.29076 0.33356 -0.29076 0.34143 -0.28919 0.34467 C -0.28854 0.34583 -0.28854 0.34722 -0.28789 0.34815 C -0.28724 0.34907 -0.28659 0.34907 -0.28568 0.3493 C -0.28568 0.35208 -0.2836 0.35787 -0.2849 0.36065 C -0.28568 0.3618 -0.28659 0.36065 -0.28724 0.36065 L -0.28724 0.3618 " pathEditMode="relative" rAng="0" ptsTypes="AAAAAAAAAAAAAAAAAAAAAAAAAAAAA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2.70833E-6 -2.22222E-6 L 0.01094 -2.22222E-6 C 0.01224 -2.22222E-6 0.01576 0.00209 0.01719 0.00324 C 0.0194 0.00509 0.02149 0.00672 0.02383 0.01019 C 0.02448 0.01134 0.02565 0.0125 0.02644 0.01435 C 0.02969 0.02084 0.02644 0.01343 0.02956 0.02153 C 0.03008 0.02292 0.03073 0.02408 0.03125 0.0257 C 0.03242 0.02801 0.03321 0.03102 0.03438 0.03357 L 0.0362 0.03889 C 0.03737 0.04167 0.03802 0.04283 0.03894 0.04699 C 0.04011 0.05093 0.04128 0.0544 0.0418 0.05926 C 0.04219 0.06065 0.04245 0.06204 0.04258 0.0632 C 0.04284 0.06505 0.04323 0.06644 0.04336 0.06806 C 0.04414 0.07246 0.04427 0.07685 0.04492 0.08125 C 0.0461 0.08982 0.04584 0.08889 0.04662 0.09838 C 0.04701 0.10417 0.04727 0.10533 0.0474 0.11158 C 0.0474 0.11273 0.04766 0.11366 0.04766 0.11459 C 0.04766 0.12107 0.04766 0.12755 0.0474 0.13357 C 0.04727 0.13472 0.04727 0.13542 0.04727 0.13681 C 0.04727 0.13843 0.04727 0.14005 0.04727 0.14213 C 0.04727 0.14259 0.04701 0.14329 0.04701 0.14398 C 0.04701 0.14514 0.04701 0.14607 0.04701 0.14722 C 0.04688 0.14861 0.04688 0.15232 0.04662 0.15371 C 0.04649 0.15417 0.04649 0.15486 0.04649 0.15533 C 0.04623 0.15579 0.04623 0.15602 0.0461 0.15579 C 0.0461 0.15695 0.04571 0.15972 0.04584 0.16088 C 0.0461 0.16158 0.04623 0.16088 0.04623 0.16111 L 0.04623 0.16158 " pathEditMode="relative" rAng="0" ptsTypes="AAAAAAAAAAAAAAAAAAAAAAAAAAAAA">
                                      <p:cBhvr>
                                        <p:cTn id="10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6.25E-7 2.59259E-6 L -0.05351 2.59259E-6 C -0.06016 2.59259E-6 -0.07695 0.00185 -0.08437 0.00278 C -0.09466 0.0044 -0.10495 0.00578 -0.11628 0.00879 C -0.12005 0.00972 -0.12565 0.01088 -0.12943 0.0125 C -0.14531 0.01828 -0.12943 0.0118 -0.1444 0.01898 C -0.14726 0.02014 -0.15 0.02106 -0.15286 0.02245 C -0.15833 0.02477 -0.16211 0.02731 -0.16771 0.0294 L -0.17708 0.03426 C -0.18281 0.0368 -0.18555 0.03773 -0.19023 0.04166 C -0.19583 0.0449 -0.20156 0.04815 -0.2043 0.05231 C -0.20625 0.0537 -0.20716 0.05463 -0.20807 0.05578 C -0.20898 0.0574 -0.21094 0.05879 -0.21185 0.06018 C -0.21562 0.06389 -0.21654 0.06782 -0.2194 0.07176 C -0.225 0.0794 -0.22409 0.0787 -0.22773 0.08703 C -0.22969 0.09213 -0.2306 0.09305 -0.23151 0.09861 C -0.23151 0.09977 -0.23229 0.10069 -0.23229 0.10115 C -0.23229 0.10694 -0.23229 0.11296 -0.23151 0.11805 C -0.2306 0.11921 -0.2306 0.1199 -0.2306 0.12106 C -0.2306 0.12245 -0.2306 0.12384 -0.2306 0.12569 C -0.2306 0.12615 -0.22969 0.12662 -0.22969 0.12731 C -0.22969 0.12824 -0.22969 0.12916 -0.22969 0.13032 C -0.22878 0.13148 -0.22878 0.13472 -0.22773 0.13588 C -0.22682 0.13634 -0.22682 0.13703 -0.22682 0.1375 C -0.22591 0.13796 -0.22591 0.13819 -0.225 0.13796 C -0.225 0.13865 -0.22305 0.1412 -0.22409 0.14236 C -0.225 0.14305 -0.22591 0.14236 -0.22591 0.14259 L -0.22591 0.14305 " pathEditMode="relative" rAng="0" ptsTypes="AAAAAAAAAAAAAAAAAAAAAAAAAAAAA">
                                      <p:cBhvr>
                                        <p:cTn id="1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1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2024-11-14T19:57:29Z</dcterms:created>
  <dcterms:modified xsi:type="dcterms:W3CDTF">2024-12-02T06:38:33Z</dcterms:modified>
</cp:coreProperties>
</file>