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"/>
  </p:notesMasterIdLst>
  <p:sldIdLst>
    <p:sldId id="445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2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3184" autoAdjust="0"/>
  </p:normalViewPr>
  <p:slideViewPr>
    <p:cSldViewPr snapToGrid="0">
      <p:cViewPr>
        <p:scale>
          <a:sx n="50" d="100"/>
          <a:sy n="50" d="100"/>
        </p:scale>
        <p:origin x="2238" y="11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7637D-38E6-4E6A-941B-23A9A221684B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E3E349-4669-4FBB-B60E-15E417BCF8B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E3E349-4669-4FBB-B60E-15E417BCF8BF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1E14D-C2B6-AC41-BA5A-3B92B3712F7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microsoft.com/office/2007/relationships/hdphoto" Target="../media/hdphoto1.wdp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9" Type="http://schemas.microsoft.com/office/2007/relationships/hdphoto" Target="../media/hdphoto2.wdp"/><Relationship Id="rId10" Type="http://schemas.openxmlformats.org/officeDocument/2006/relationships/image" Target="../media/image5.png"/><Relationship Id="rId11" Type="http://schemas.microsoft.com/office/2007/relationships/hdphoto" Target="../media/hdphoto3.wdp"/><Relationship Id="rId12" Type="http://schemas.openxmlformats.org/officeDocument/2006/relationships/image" Target="../media/image6.png"/><Relationship Id="rId13" Type="http://schemas.microsoft.com/office/2007/relationships/hdphoto" Target="../media/hdphoto4.wdp"/><Relationship Id="rId14" Type="http://schemas.openxmlformats.org/officeDocument/2006/relationships/image" Target="../media/image7.png"/><Relationship Id="rId15" Type="http://schemas.microsoft.com/office/2007/relationships/hdphoto" Target="../media/hdphoto5.wdp"/><Relationship Id="rId16" Type="http://schemas.openxmlformats.org/officeDocument/2006/relationships/image" Target="../media/image8.png"/><Relationship Id="rId17" Type="http://schemas.microsoft.com/office/2007/relationships/hdphoto" Target="../media/hdphoto6.wdp"/><Relationship Id="rId18" Type="http://schemas.openxmlformats.org/officeDocument/2006/relationships/image" Target="../media/image9.png"/><Relationship Id="rId19" Type="http://schemas.microsoft.com/office/2007/relationships/hdphoto" Target="../media/hdphoto7.wdp"/><Relationship Id="rId20" Type="http://schemas.openxmlformats.org/officeDocument/2006/relationships/image" Target="../media/image10.png"/><Relationship Id="rId21" Type="http://schemas.microsoft.com/office/2007/relationships/hdphoto" Target="../media/hdphoto8.wdp"/><Relationship Id="rId22" Type="http://schemas.openxmlformats.org/officeDocument/2006/relationships/image" Target="../media/image11.png"/><Relationship Id="rId23" Type="http://schemas.openxmlformats.org/officeDocument/2006/relationships/image" Target="../media/image12.png"/><Relationship Id="rId24" Type="http://schemas.openxmlformats.org/officeDocument/2006/relationships/image" Target="../media/image13.png"/><Relationship Id="rId25" Type="http://schemas.openxmlformats.org/officeDocument/2006/relationships/image" Target="../media/image14.png"/><Relationship Id="rId26" Type="http://schemas.openxmlformats.org/officeDocument/2006/relationships/image" Target="../media/image15.png"/><Relationship Id="rId27" Type="http://schemas.openxmlformats.org/officeDocument/2006/relationships/image" Target="../media/image16.png"/><Relationship Id="rId28" Type="http://schemas.openxmlformats.org/officeDocument/2006/relationships/image" Target="../media/image17.png"/><Relationship Id="rId29" Type="http://schemas.openxmlformats.org/officeDocument/2006/relationships/image" Target="../media/image18.png"/><Relationship Id="rId30" Type="http://schemas.openxmlformats.org/officeDocument/2006/relationships/image" Target="../media/image19.png"/><Relationship Id="rId31" Type="http://schemas.microsoft.com/office/2007/relationships/hdphoto" Target="../media/hdphoto9.wdp"/><Relationship Id="rId32" Type="http://schemas.openxmlformats.org/officeDocument/2006/relationships/image" Target="../media/image20.png"/><Relationship Id="rId33" Type="http://schemas.openxmlformats.org/officeDocument/2006/relationships/image" Target="../media/image21.png"/><Relationship Id="rId34" Type="http://schemas.microsoft.com/office/2007/relationships/hdphoto" Target="../media/hdphoto10.wdp"/><Relationship Id="rId35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Изображение выглядит как картина, небо, облако, вода&#10;&#10;Автоматически созданное описание"/>
          <p:cNvPicPr>
            <a:picLocks noChangeAspect="1"/>
          </p:cNvPicPr>
          <p:nvPr/>
        </p:nvPicPr>
        <p:blipFill rotWithShape="1">
          <a:blip r:embed="rId4"/>
          <a:srcRect t="1563" b="-1"/>
          <a:stretch>
            <a:fillRect/>
          </a:stretch>
        </p:blipFill>
        <p:spPr>
          <a:xfrm>
            <a:off x="-3142" y="0"/>
            <a:ext cx="12192000" cy="6858000"/>
          </a:xfrm>
          <a:prstGeom prst="rect">
            <a:avLst/>
          </a:prstGeom>
        </p:spPr>
      </p:pic>
      <p:sp>
        <p:nvSpPr>
          <p:cNvPr id="64" name="Прямоугольник: скругленные углы 63"/>
          <p:cNvSpPr/>
          <p:nvPr/>
        </p:nvSpPr>
        <p:spPr>
          <a:xfrm>
            <a:off x="4110911" y="6184161"/>
            <a:ext cx="2788207" cy="55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Овал 64"/>
          <p:cNvSpPr/>
          <p:nvPr/>
        </p:nvSpPr>
        <p:spPr>
          <a:xfrm>
            <a:off x="6160814" y="5456884"/>
            <a:ext cx="1282279" cy="129377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4106400" y="6141352"/>
            <a:ext cx="2253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>
                <a:latin typeface="Arial" panose="020B0604020202020204" pitchFamily="34" charset="0"/>
                <a:cs typeface="Arial" panose="020B0604020202020204" pitchFamily="34" charset="0"/>
              </a:rPr>
              <a:t>Бри-бри-бри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 дружні…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Прямоугольник: скругленные углы 97"/>
          <p:cNvSpPr/>
          <p:nvPr/>
        </p:nvSpPr>
        <p:spPr>
          <a:xfrm>
            <a:off x="4110911" y="771844"/>
            <a:ext cx="2788207" cy="55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Овал 98"/>
          <p:cNvSpPr/>
          <p:nvPr/>
        </p:nvSpPr>
        <p:spPr>
          <a:xfrm>
            <a:off x="6160814" y="44567"/>
            <a:ext cx="1282279" cy="129377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/>
          <p:cNvSpPr txBox="1"/>
          <p:nvPr/>
        </p:nvSpPr>
        <p:spPr>
          <a:xfrm>
            <a:off x="4106401" y="727523"/>
            <a:ext cx="2253159" cy="642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Ир-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ир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ир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купимо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смачний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Прямоугольник: скругленные углы 101"/>
          <p:cNvSpPr/>
          <p:nvPr/>
        </p:nvSpPr>
        <p:spPr>
          <a:xfrm>
            <a:off x="4110911" y="2135984"/>
            <a:ext cx="2788207" cy="55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Овал 102"/>
          <p:cNvSpPr/>
          <p:nvPr/>
        </p:nvSpPr>
        <p:spPr>
          <a:xfrm>
            <a:off x="6160814" y="1408707"/>
            <a:ext cx="1282279" cy="129377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extBox 103"/>
          <p:cNvSpPr txBox="1"/>
          <p:nvPr/>
        </p:nvSpPr>
        <p:spPr>
          <a:xfrm>
            <a:off x="4065838" y="2091754"/>
            <a:ext cx="2253159" cy="642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Ар-ар-ар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загудів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комар…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Прямоугольник: скругленные углы 105"/>
          <p:cNvSpPr/>
          <p:nvPr/>
        </p:nvSpPr>
        <p:spPr>
          <a:xfrm>
            <a:off x="4110911" y="3500124"/>
            <a:ext cx="2788207" cy="55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Овал 106"/>
          <p:cNvSpPr/>
          <p:nvPr/>
        </p:nvSpPr>
        <p:spPr>
          <a:xfrm>
            <a:off x="6160814" y="2772847"/>
            <a:ext cx="1282279" cy="129377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/>
          <p:cNvSpPr txBox="1"/>
          <p:nvPr/>
        </p:nvSpPr>
        <p:spPr>
          <a:xfrm>
            <a:off x="4106400" y="3593498"/>
            <a:ext cx="2253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Ро-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качине…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Прямоугольник: скругленные углы 109"/>
          <p:cNvSpPr/>
          <p:nvPr/>
        </p:nvSpPr>
        <p:spPr>
          <a:xfrm>
            <a:off x="4110911" y="4826908"/>
            <a:ext cx="2788207" cy="55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Овал 110"/>
          <p:cNvSpPr/>
          <p:nvPr/>
        </p:nvSpPr>
        <p:spPr>
          <a:xfrm>
            <a:off x="6160814" y="4099631"/>
            <a:ext cx="1282279" cy="129377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TextBox 111"/>
          <p:cNvSpPr txBox="1"/>
          <p:nvPr/>
        </p:nvSpPr>
        <p:spPr>
          <a:xfrm>
            <a:off x="4106400" y="4921401"/>
            <a:ext cx="2253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Ру-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скаче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: скругленные углы 25"/>
          <p:cNvSpPr/>
          <p:nvPr/>
        </p:nvSpPr>
        <p:spPr>
          <a:xfrm>
            <a:off x="256411" y="769573"/>
            <a:ext cx="2779501" cy="552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Овал 1"/>
          <p:cNvSpPr/>
          <p:nvPr/>
        </p:nvSpPr>
        <p:spPr>
          <a:xfrm>
            <a:off x="2299913" y="44567"/>
            <a:ext cx="1278275" cy="128973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56342" y="874036"/>
            <a:ext cx="24699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Ріг-ріг-ріг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великий..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Прямоугольник: скругленные углы 49"/>
          <p:cNvSpPr/>
          <p:nvPr/>
        </p:nvSpPr>
        <p:spPr>
          <a:xfrm>
            <a:off x="256411" y="3489335"/>
            <a:ext cx="2779501" cy="552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Овал 50"/>
          <p:cNvSpPr/>
          <p:nvPr/>
        </p:nvSpPr>
        <p:spPr>
          <a:xfrm>
            <a:off x="2299913" y="2764328"/>
            <a:ext cx="1278275" cy="128973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249150" y="3584456"/>
            <a:ext cx="2246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Рат-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рат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хитрий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Прямоугольник: скругленные углы 53"/>
          <p:cNvSpPr/>
          <p:nvPr/>
        </p:nvSpPr>
        <p:spPr>
          <a:xfrm>
            <a:off x="256411" y="4849215"/>
            <a:ext cx="2779501" cy="552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Овал 54"/>
          <p:cNvSpPr/>
          <p:nvPr/>
        </p:nvSpPr>
        <p:spPr>
          <a:xfrm>
            <a:off x="2299913" y="4124209"/>
            <a:ext cx="1278275" cy="128973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283635" y="4821179"/>
            <a:ext cx="2246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Дор-дор-дор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червоний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Прямоугольник: скругленные углы 80"/>
          <p:cNvSpPr/>
          <p:nvPr/>
        </p:nvSpPr>
        <p:spPr>
          <a:xfrm>
            <a:off x="256411" y="6204516"/>
            <a:ext cx="2779501" cy="552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Овал 82"/>
          <p:cNvSpPr/>
          <p:nvPr/>
        </p:nvSpPr>
        <p:spPr>
          <a:xfrm>
            <a:off x="2299913" y="5479510"/>
            <a:ext cx="1278275" cy="128973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280296" y="6272557"/>
            <a:ext cx="2246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Ор-ор-ор росте…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5" name="Рисунок 114" descr="Изображение выглядит как носорог, млекопитающее, рыло, Белый носорог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5839" y="145667"/>
            <a:ext cx="1116688" cy="1116688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299107" y="2139290"/>
            <a:ext cx="2788207" cy="55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Овал 6"/>
          <p:cNvSpPr/>
          <p:nvPr/>
        </p:nvSpPr>
        <p:spPr>
          <a:xfrm>
            <a:off x="2327388" y="1444687"/>
            <a:ext cx="1282279" cy="129377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6711" y="2097894"/>
            <a:ext cx="2253159" cy="642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Ри-ри-ри ми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повісили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 descr="Изображение выглядит как носорог, млекопитающее, рыло, Белый носорог&#10;&#10;Автоматически созданное описание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5839" y="145667"/>
            <a:ext cx="1116688" cy="1116688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мультфильм, Фигурка животного, графическая вставка, млекопитающее&#10;&#10;Автоматически созданное описание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1322" y="4193099"/>
            <a:ext cx="914579" cy="1095742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анавеска&#10;&#10;Автоматически созданное описание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1565" y="1651962"/>
            <a:ext cx="941946" cy="941946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ручка, пишущий прибор, искусство, рисунок&#10;&#10;Автоматически созданное описание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8664" y="2933062"/>
            <a:ext cx="775911" cy="991875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Сетчатокрылые насекомые, членистоногие, Мембранокрылое насекомое, вредное насекомое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34677" y="1345868"/>
            <a:ext cx="1414639" cy="1414639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желтый, окарина&#10;&#10;Автоматически созданное описание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3962" y="359483"/>
            <a:ext cx="1156874" cy="661840"/>
          </a:xfrm>
          <a:prstGeom prst="rect">
            <a:avLst/>
          </a:prstGeom>
        </p:spPr>
      </p:pic>
      <p:pic>
        <p:nvPicPr>
          <p:cNvPr id="29" name="Рисунок 28" descr="Изображение выглядит как фрукт, яблоко, Натуральные продукты, красный&#10;&#10;Автоматически созданное описание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4553" y="4195023"/>
            <a:ext cx="1128231" cy="1128231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ллюстрация, Вымышленный персонаж, фантастика, Анимация&#10;&#10;Автоматически созданное описание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4553" y="2793148"/>
            <a:ext cx="1063393" cy="1218241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иллюстрация, Вымышленный персонаж, фантастика, Анимация&#10;&#10;Автоматически созданное описание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07353" y="2792219"/>
            <a:ext cx="1063393" cy="1218241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фрукт, яблоко, Натуральные продукты, красный&#10;&#10;Автоматически созданное описание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04319" y="4204120"/>
            <a:ext cx="1128231" cy="1128231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желтый, окарина&#10;&#10;Автоматически созданное описание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225345" y="357291"/>
            <a:ext cx="1156874" cy="66184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ручка, пишущий прибор, искусство, рисунок&#10;&#10;Автоматически созданное описание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406971" y="2936080"/>
            <a:ext cx="775911" cy="991875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мультфильм, Фигурка животного, графическая вставка, млекопитающее&#10;&#10;Автоматически созданное описание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381322" y="4193099"/>
            <a:ext cx="914579" cy="1095742"/>
          </a:xfrm>
          <a:prstGeom prst="rect">
            <a:avLst/>
          </a:prstGeom>
        </p:spPr>
      </p:pic>
      <p:pic>
        <p:nvPicPr>
          <p:cNvPr id="42" name="Рисунок 41" descr="Изображение выглядит как Сетчатокрылые насекомые, членистоногие, Мембранокрылое насекомое, вредное насекомое&#10;&#10;Автоматически созданное описание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134677" y="1348276"/>
            <a:ext cx="1414639" cy="1414639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занавеска&#10;&#10;Автоматически созданное описание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508118" y="1639659"/>
            <a:ext cx="941946" cy="941946"/>
          </a:xfrm>
          <a:prstGeom prst="rect">
            <a:avLst/>
          </a:prstGeom>
        </p:spPr>
      </p:pic>
      <p:pic>
        <p:nvPicPr>
          <p:cNvPr id="5" name="Рисунок 4" descr="Изображение выглядит как грибок, гриб, мультфильм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FD10E87F-15AB-7B2F-ADEE-63D067A938C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4228" y="5552118"/>
            <a:ext cx="1117600" cy="111760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грибок, гриб, мультфильм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2626D739-5642-775F-246B-50944D2158E1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385839" y="5554612"/>
            <a:ext cx="1117600" cy="1117600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B6D39750-2E91-525F-6171-4DE4A82DF854}"/>
              </a:ext>
            </a:extLst>
          </p:cNvPr>
          <p:cNvGrpSpPr/>
          <p:nvPr/>
        </p:nvGrpSpPr>
        <p:grpSpPr>
          <a:xfrm>
            <a:off x="6223962" y="5582917"/>
            <a:ext cx="1200917" cy="1006618"/>
            <a:chOff x="6223962" y="5582917"/>
            <a:chExt cx="1200917" cy="1006618"/>
          </a:xfrm>
        </p:grpSpPr>
        <p:pic>
          <p:nvPicPr>
            <p:cNvPr id="14" name="Рисунок 13" descr="Изображение выглядит как мультфильм, графическая вставка, Фигурка животного, медведь&#10;&#10;Автоматически созданное описание">
              <a:extLst>
                <a:ext uri="{FF2B5EF4-FFF2-40B4-BE49-F238E27FC236}">
                  <a16:creationId xmlns:a16="http://schemas.microsoft.com/office/drawing/2014/main" id="{3544B5CC-922C-6007-AB6E-1C0177859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grayscl/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>
                          <a14:foregroundMark x1="54980" y1="25781" x2="55566" y2="30762"/>
                          <a14:foregroundMark x1="65918" y1="22070" x2="65332" y2="31836"/>
                          <a14:foregroundMark x1="69043" y1="20508" x2="70410" y2="28711"/>
                          <a14:foregroundMark x1="70410" y1="22559" x2="71680" y2="27246"/>
                          <a14:foregroundMark x1="70898" y1="24414" x2="71680" y2="26270"/>
                          <a14:foregroundMark x1="71289" y1="23340" x2="72363" y2="27930"/>
                          <a14:foregroundMark x1="56152" y1="24805" x2="55762" y2="35156"/>
                          <a14:foregroundMark x1="56641" y1="22754" x2="51660" y2="32227"/>
                          <a14:foregroundMark x1="55176" y1="23730" x2="49805" y2="31641"/>
                          <a14:foregroundMark x1="53711" y1="23730" x2="52441" y2="36133"/>
                          <a14:foregroundMark x1="43555" y1="81152" x2="37012" y2="849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23962" y="5582917"/>
              <a:ext cx="693645" cy="693645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мультфильм, графическая вставка, Фигурка животного, медведь&#10;&#10;Автоматически созданное описание">
              <a:extLst>
                <a:ext uri="{FF2B5EF4-FFF2-40B4-BE49-F238E27FC236}">
                  <a16:creationId xmlns:a16="http://schemas.microsoft.com/office/drawing/2014/main" id="{51D6D46D-4750-9A9E-EAF4-955F85A04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grayscl/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>
                          <a14:foregroundMark x1="54980" y1="25781" x2="55566" y2="30762"/>
                          <a14:foregroundMark x1="65918" y1="22070" x2="65332" y2="31836"/>
                          <a14:foregroundMark x1="69043" y1="20508" x2="70410" y2="28711"/>
                          <a14:foregroundMark x1="70410" y1="22559" x2="71680" y2="27246"/>
                          <a14:foregroundMark x1="70898" y1="24414" x2="71680" y2="26270"/>
                          <a14:foregroundMark x1="71289" y1="23340" x2="72363" y2="27930"/>
                          <a14:foregroundMark x1="56152" y1="24805" x2="55762" y2="35156"/>
                          <a14:foregroundMark x1="56641" y1="22754" x2="51660" y2="32227"/>
                          <a14:foregroundMark x1="55176" y1="23730" x2="49805" y2="31641"/>
                          <a14:foregroundMark x1="53711" y1="23730" x2="52441" y2="36133"/>
                          <a14:foregroundMark x1="43555" y1="81152" x2="37012" y2="849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731234" y="5895890"/>
              <a:ext cx="693645" cy="693645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319E87C9-B73B-85A8-898D-CF15D95CE0CE}"/>
              </a:ext>
            </a:extLst>
          </p:cNvPr>
          <p:cNvGrpSpPr/>
          <p:nvPr/>
        </p:nvGrpSpPr>
        <p:grpSpPr>
          <a:xfrm>
            <a:off x="6223962" y="5582847"/>
            <a:ext cx="1200917" cy="1006618"/>
            <a:chOff x="6223962" y="5582917"/>
            <a:chExt cx="1200917" cy="1006618"/>
          </a:xfrm>
        </p:grpSpPr>
        <p:pic>
          <p:nvPicPr>
            <p:cNvPr id="23" name="Рисунок 22" descr="Изображение выглядит как мультфильм, графическая вставка, Фигурка животного, медведь&#10;&#10;Автоматически созданное описание">
              <a:extLst>
                <a:ext uri="{FF2B5EF4-FFF2-40B4-BE49-F238E27FC236}">
                  <a16:creationId xmlns:a16="http://schemas.microsoft.com/office/drawing/2014/main" id="{AB3F3195-740A-4FC7-E04E-2BDF1B838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>
                          <a14:foregroundMark x1="54980" y1="25781" x2="55566" y2="30762"/>
                          <a14:foregroundMark x1="65918" y1="22070" x2="65332" y2="31836"/>
                          <a14:foregroundMark x1="69043" y1="20508" x2="70410" y2="28711"/>
                          <a14:foregroundMark x1="70410" y1="22559" x2="71680" y2="27246"/>
                          <a14:foregroundMark x1="70898" y1="24414" x2="71680" y2="26270"/>
                          <a14:foregroundMark x1="71289" y1="23340" x2="72363" y2="27930"/>
                          <a14:foregroundMark x1="56152" y1="24805" x2="55762" y2="35156"/>
                          <a14:foregroundMark x1="56641" y1="22754" x2="51660" y2="32227"/>
                          <a14:foregroundMark x1="55176" y1="23730" x2="49805" y2="31641"/>
                          <a14:foregroundMark x1="53711" y1="23730" x2="52441" y2="36133"/>
                          <a14:foregroundMark x1="43555" y1="81152" x2="37012" y2="849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23962" y="5582917"/>
              <a:ext cx="693645" cy="693645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мультфильм, графическая вставка, Фигурка животного, медведь&#10;&#10;Автоматически созданное описание">
              <a:extLst>
                <a:ext uri="{FF2B5EF4-FFF2-40B4-BE49-F238E27FC236}">
                  <a16:creationId xmlns:a16="http://schemas.microsoft.com/office/drawing/2014/main" id="{14F72F2A-0664-698C-2BF8-F5615A2B0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>
                          <a14:foregroundMark x1="54980" y1="25781" x2="55566" y2="30762"/>
                          <a14:foregroundMark x1="65918" y1="22070" x2="65332" y2="31836"/>
                          <a14:foregroundMark x1="69043" y1="20508" x2="70410" y2="28711"/>
                          <a14:foregroundMark x1="70410" y1="22559" x2="71680" y2="27246"/>
                          <a14:foregroundMark x1="70898" y1="24414" x2="71680" y2="26270"/>
                          <a14:foregroundMark x1="71289" y1="23340" x2="72363" y2="27930"/>
                          <a14:foregroundMark x1="56152" y1="24805" x2="55762" y2="35156"/>
                          <a14:foregroundMark x1="56641" y1="22754" x2="51660" y2="32227"/>
                          <a14:foregroundMark x1="55176" y1="23730" x2="49805" y2="31641"/>
                          <a14:foregroundMark x1="53711" y1="23730" x2="52441" y2="36133"/>
                          <a14:foregroundMark x1="43555" y1="81152" x2="37012" y2="849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731234" y="5895890"/>
              <a:ext cx="693645" cy="693645"/>
            </a:xfrm>
            <a:prstGeom prst="rect">
              <a:avLst/>
            </a:prstGeom>
          </p:spPr>
        </p:pic>
      </p:grpSp>
      <p:pic>
        <p:nvPicPr>
          <p:cNvPr id="116" name="Picture 115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920990" y="2091690"/>
            <a:ext cx="2847975" cy="3800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34</Words>
  <Application>Microsoft Office PowerPoint</Application>
  <PresentationFormat>Широкоэкранный</PresentationFormat>
  <Paragraphs>11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ELMIRA</dc:creator>
  <cp:lastModifiedBy>Администратор</cp:lastModifiedBy>
  <cp:revision>19</cp:revision>
  <dcterms:created xsi:type="dcterms:W3CDTF">2024-04-15T09:19:00Z</dcterms:created>
  <dcterms:modified xsi:type="dcterms:W3CDTF">2024-12-06T18:37:03Z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6E9D6A1654794B798BB2E32B94F11594_12</vt:lpwstr>
  </property>
  <property fmtid="{D5CDD505-2E9C-101B-9397-08002B2CF9AE}" pid="3" name="KSOProductBuildVer">
    <vt:lpwstr>1033-12.2.0.17119</vt:lpwstr>
  </property>
</Properties>
</file>