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862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628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133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33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091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13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937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570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244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692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440174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236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32037" y="143589"/>
            <a:ext cx="6049303" cy="58480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03" y="733226"/>
            <a:ext cx="1476000" cy="14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54" y="2464090"/>
            <a:ext cx="1398065" cy="1364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04" y="4005446"/>
            <a:ext cx="1488416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35" y="3997046"/>
            <a:ext cx="1460209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53" y="4005446"/>
            <a:ext cx="1476000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кр8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77" y="3922686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10" y="4139486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93" y="4090832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10" y="4130150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63" y="2455333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90" y="816801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31" y="775751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71" y="2420971"/>
            <a:ext cx="1341892" cy="14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391" y="4050916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222" y="4050916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311" y="4026376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1602"/>
            <a:ext cx="1030415" cy="1030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16" y="2320982"/>
            <a:ext cx="1466635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68" y="2503274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10" y="2479666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03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06" y="1825312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кр4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21" y="2214868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04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71" y="3519921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кр5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662" y="2247784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05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215" y="3541305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кр3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305" y="630704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кр6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382" y="2194555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06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50" y="3557104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кр7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99" y="3884433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07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02" y="5098501"/>
            <a:ext cx="473737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08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27" y="5105755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кр9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299" y="3920037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64" y="677907"/>
            <a:ext cx="1476000" cy="14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09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26" y="5070220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крестик1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57" y="630705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0000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20" y="1849149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14" y="768975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992" y="801076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93" y="703440"/>
            <a:ext cx="1476000" cy="14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3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38" y="809874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50" y="828574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крестик 2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51" y="652726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02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28" y="1864029"/>
            <a:ext cx="453854" cy="45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/>
          <p:nvPr/>
        </p:nvCxnSpPr>
        <p:spPr>
          <a:xfrm flipV="1">
            <a:off x="1909000" y="677799"/>
            <a:ext cx="5040895" cy="68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894819" y="2241229"/>
            <a:ext cx="5012734" cy="150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909000" y="3916199"/>
            <a:ext cx="5017172" cy="34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909000" y="5483777"/>
            <a:ext cx="5040895" cy="281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6911991" y="686509"/>
            <a:ext cx="14181" cy="4818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5293259" y="666192"/>
            <a:ext cx="14181" cy="4818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3546923" y="666193"/>
            <a:ext cx="57151" cy="48068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1894819" y="672050"/>
            <a:ext cx="14181" cy="4818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Рисунок 6" descr="Изображение выглядит как мультфильм, иллюстрац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3FDF6CD-650D-7B01-83E9-EAEBEA21441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08" y="2368121"/>
            <a:ext cx="1401269" cy="1401269"/>
          </a:xfrm>
          <a:prstGeom prst="rect">
            <a:avLst/>
          </a:prstGeom>
        </p:spPr>
      </p:pic>
      <p:pic>
        <p:nvPicPr>
          <p:cNvPr id="47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39" y="2500494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318" y="2544199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345" y="1458533"/>
            <a:ext cx="3063768" cy="3135312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643085" y="2818484"/>
            <a:ext cx="24193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0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06703B-A3A0-4439-8108-201332D160ED}"/>
</file>

<file path=customXml/itemProps2.xml><?xml version="1.0" encoding="utf-8"?>
<ds:datastoreItem xmlns:ds="http://schemas.openxmlformats.org/officeDocument/2006/customXml" ds:itemID="{7788441A-1542-454A-BF22-5A6DFFE9EB25}"/>
</file>

<file path=customXml/itemProps3.xml><?xml version="1.0" encoding="utf-8"?>
<ds:datastoreItem xmlns:ds="http://schemas.openxmlformats.org/officeDocument/2006/customXml" ds:itemID="{4F2A7727-C215-49A3-9285-2415AC3D5E0D}"/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Администратор</cp:lastModifiedBy>
  <cp:revision>17</cp:revision>
  <dcterms:created xsi:type="dcterms:W3CDTF">2024-12-09T09:30:48Z</dcterms:created>
  <dcterms:modified xsi:type="dcterms:W3CDTF">2024-12-23T12:37:18Z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