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850581" y="1871112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темній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жив динозаврик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921442" y="1816655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самого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ранку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голосно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гарні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473686" y="1893113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Доремі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був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друг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Ігра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він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519688" y="1997723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разу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захворів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838176" y="1902157"/>
            <a:ext cx="5941166" cy="4150110"/>
            <a:chOff x="4539159" y="1717780"/>
            <a:chExt cx="5941166" cy="415011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349" y="2405007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знову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бути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здоровим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було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з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чарів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5118492" y="1990905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Але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берігав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дракон.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4709655" y="1919332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свою трубу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відправився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654426" y="1861184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перестрів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сердитий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965341" y="1975379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І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перелякав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ся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а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ле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потім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почав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грати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774624" y="2171964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задрімав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5324215" y="2068667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швидко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побіг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5137859" y="221206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одужав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766144" y="1826820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знову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почав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трубі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02762" y="1094702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66947" y="1193232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73019" y="1121456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59120" y="1432342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37914" y="1468173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6194" y="2957868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15751" y="3649152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35179" y="3174778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43156" y="4847572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46507" y="5218652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07123" y="5178765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87" y="2125478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52112" y="3559885"/>
            <a:ext cx="2155262" cy="97887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61845" y="3828844"/>
            <a:ext cx="2857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122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2024-08-13T10:00:04Z</dcterms:created>
  <dcterms:modified xsi:type="dcterms:W3CDTF">2024-12-04T19:48:35Z</dcterms:modified>
</cp:coreProperties>
</file>