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8503" y="4402179"/>
            <a:ext cx="990165" cy="99016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5934" y="4029757"/>
            <a:ext cx="17526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2024-09-03T17:33:31Z</dcterms:created>
  <dcterms:modified xsi:type="dcterms:W3CDTF">2024-11-23T14:53:28Z</dcterms:modified>
</cp:coreProperties>
</file>