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795" y="1510665"/>
            <a:ext cx="4190999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A1A939-08C9-4B9C-829D-D5AF4E4292D6}"/>
</file>

<file path=customXml/itemProps2.xml><?xml version="1.0" encoding="utf-8"?>
<ds:datastoreItem xmlns:ds="http://schemas.openxmlformats.org/officeDocument/2006/customXml" ds:itemID="{033274C3-6352-4A95-87A3-02817426DF03}"/>
</file>

<file path=customXml/itemProps3.xml><?xml version="1.0" encoding="utf-8"?>
<ds:datastoreItem xmlns:ds="http://schemas.openxmlformats.org/officeDocument/2006/customXml" ds:itemID="{AD427B0B-9BF1-48A9-9A79-116C7193D2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2024-04-17T19:16:00Z</dcterms:created>
  <dcterms:modified xsi:type="dcterms:W3CDTF">2024-12-17T13:28:50Z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