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 showGuides="1">
      <p:cViewPr varScale="1">
        <p:scale>
          <a:sx n="74" d="100"/>
          <a:sy n="74" d="100"/>
        </p:scale>
        <p:origin x="82" y="97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C9D232-7F65-469E-A2C8-CBB2DF52E8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B2E1DE89-9AEB-42A0-870E-CF241709892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81910FE6-BB73-4FB4-8F0E-D5C6AB495D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CB274-B013-47AF-A63B-C884CE3479FD}" type="datetimeFigureOut">
              <a:rPr lang="uk-UA" smtClean="0"/>
              <a:t>29.04.2025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36785C32-021D-4EB1-8710-1D88D38E65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FEFCB78-3257-4DDF-ACD0-D1050E1320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D1AD9-2623-408E-B330-BE064A14E4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38876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6AA7584-EE87-4EA8-B637-F58944B7B6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3909D945-52DF-44E0-937F-781CB045E6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A419261E-01D5-4A7C-A424-C34B65FE57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CB274-B013-47AF-A63B-C884CE3479FD}" type="datetimeFigureOut">
              <a:rPr lang="uk-UA" smtClean="0"/>
              <a:t>29.04.2025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D5B44324-7D82-4E0B-9925-8B0164814B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EB0C2E7D-C74B-4B7E-ACAE-12BB3025DD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D1AD9-2623-408E-B330-BE064A14E4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220298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F26C95D3-2560-4112-88C2-DA9D0F4E5AF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BEE6736D-9C9E-430C-86B2-85096B0BED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2D078729-BEC0-4411-BE25-0F171FB6FD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CB274-B013-47AF-A63B-C884CE3479FD}" type="datetimeFigureOut">
              <a:rPr lang="uk-UA" smtClean="0"/>
              <a:t>29.04.2025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52567A39-589F-40EB-9E73-4ACE0D87A5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27C08F9C-890C-44E3-9346-95EA3A25EC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D1AD9-2623-408E-B330-BE064A14E4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978997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A53659-5AE3-4A38-BA23-CE36BD2698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9D26C2C-F5B4-4649-A70B-5FF542F7E2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054E58A1-3CD9-48A8-A89C-E0ED317058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CB274-B013-47AF-A63B-C884CE3479FD}" type="datetimeFigureOut">
              <a:rPr lang="uk-UA" smtClean="0"/>
              <a:t>29.04.2025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C277B811-815F-4950-9EFA-DD27FF0B9A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95B32840-1366-480E-ABA9-303FEC1A0E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D1AD9-2623-408E-B330-BE064A14E4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274681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69D6AF0-C5B5-46F8-88A7-ABBB18A2EA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A5AB1CF9-9FDA-4B71-BCBE-9604966399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F40E2147-8D40-4903-AEEE-D5E3BB8A0F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CB274-B013-47AF-A63B-C884CE3479FD}" type="datetimeFigureOut">
              <a:rPr lang="uk-UA" smtClean="0"/>
              <a:t>29.04.2025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6007B1DB-1D8A-40CC-BFD7-4772C8E8A6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7079795B-E23A-4318-BD17-286F2124C8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D1AD9-2623-408E-B330-BE064A14E4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044133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473293-7248-43C8-81D3-02DDB2014C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F2F7342A-401B-4AB3-90F7-51DCC658431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2E11EAE9-5325-45C9-AA3A-22FF3B3694E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A7BE70BE-F79D-4204-871D-B0B9DD591B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CB274-B013-47AF-A63B-C884CE3479FD}" type="datetimeFigureOut">
              <a:rPr lang="uk-UA" smtClean="0"/>
              <a:t>29.04.2025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60C3D439-A884-49BC-9D0C-2657D8B5D1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F4B98D9A-81CD-4D66-B349-94375C6B79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D1AD9-2623-408E-B330-BE064A14E4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5283725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53BDB0C-8FA7-443C-9034-AEACF5F732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DD9CE6F1-BB19-4631-989B-F1474F142B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19C4FA08-D61F-4ACD-BA4C-E6E248C435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517A3815-0CF5-4559-990F-A038A495644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C93EB849-2C80-4FE0-8BEB-D7D26191012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D9C37343-CE17-48A5-AE2C-C956D7B0A6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CB274-B013-47AF-A63B-C884CE3479FD}" type="datetimeFigureOut">
              <a:rPr lang="uk-UA" smtClean="0"/>
              <a:t>29.04.2025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0220EF3E-44FF-45A7-AB55-DF0435FDEE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DB49CC36-0ED7-4F97-90B0-82142CE0BE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D1AD9-2623-408E-B330-BE064A14E4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631774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3E847A0-70FA-4C0F-BDC0-DA203A06DF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6317A8A4-BC30-43A5-B462-3C6D22A6F5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CB274-B013-47AF-A63B-C884CE3479FD}" type="datetimeFigureOut">
              <a:rPr lang="uk-UA" smtClean="0"/>
              <a:t>29.04.2025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73815801-EC46-4994-92E1-5AFB4C4FE5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C61289B5-11CC-4BA7-AFE4-8FC21B2F70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D1AD9-2623-408E-B330-BE064A14E4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676104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BE0CCE23-6CFA-4355-8B68-227DC27332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CB274-B013-47AF-A63B-C884CE3479FD}" type="datetimeFigureOut">
              <a:rPr lang="uk-UA" smtClean="0"/>
              <a:t>29.04.2025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7CA4752D-D93B-4261-8BB5-CB8D41E70E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46F4AEE9-81F9-4ACB-AAB9-AA891EBF36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D1AD9-2623-408E-B330-BE064A14E4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453771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C38AF8-1A02-4D30-ABC2-C4A07A5DD6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BF3510E1-037D-4E31-9FED-BB757C7458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09183E1E-DA09-4B47-9293-9CA7242CBD9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887226B9-8680-4ABB-8C6B-16BEB73643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CB274-B013-47AF-A63B-C884CE3479FD}" type="datetimeFigureOut">
              <a:rPr lang="uk-UA" smtClean="0"/>
              <a:t>29.04.2025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E44491D3-E4F3-44FE-9BE2-69FA1B0A11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0DF05BA6-7B52-498C-AF1C-274AD24B52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D1AD9-2623-408E-B330-BE064A14E4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4175320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539F706-D965-48A8-AB44-F335868E65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5384D0A1-3EB8-45C2-A828-4E24728E2D0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E027FA24-BDDC-4426-98F0-E6D470F067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3E400E69-6EE0-4C70-9DAD-291078BD5D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CB274-B013-47AF-A63B-C884CE3479FD}" type="datetimeFigureOut">
              <a:rPr lang="uk-UA" smtClean="0"/>
              <a:t>29.04.2025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3A9FD1C7-EB34-462B-BDFD-D4FBE412E9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F80548E0-D71A-428E-BBE9-5D0431BE5C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D1AD9-2623-408E-B330-BE064A14E4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2608071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CF41A1D4-13D6-4412-B6FA-D0D3D9CC1A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7FEA4642-7E91-4883-B824-526FFFA5D3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0FCE6A0A-E2AE-43E2-89E2-0DA99F74C36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1CB274-B013-47AF-A63B-C884CE3479FD}" type="datetimeFigureOut">
              <a:rPr lang="uk-UA" smtClean="0"/>
              <a:t>29.04.2025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A2AF519A-DB67-44CA-B43E-2835571C81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DA05209A-CAFA-4166-BE3A-55CE71D145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BD1AD9-2623-408E-B330-BE064A14E4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716621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microsoft.com/office/2007/relationships/hdphoto" Target="../media/hdphoto1.wdp"/><Relationship Id="rId6" Type="http://schemas.openxmlformats.org/officeDocument/2006/relationships/image" Target="../media/image4.png"/><Relationship Id="rId7" Type="http://schemas.microsoft.com/office/2007/relationships/hdphoto" Target="../media/hdphoto2.wdp"/><Relationship Id="rId8" Type="http://schemas.openxmlformats.org/officeDocument/2006/relationships/image" Target="../media/image5.png"/><Relationship Id="rId9" Type="http://schemas.openxmlformats.org/officeDocument/2006/relationships/image" Target="../media/image6.png"/><Relationship Id="rId10" Type="http://schemas.openxmlformats.org/officeDocument/2006/relationships/image" Target="../media/image7.png"/><Relationship Id="rId11" Type="http://schemas.openxmlformats.org/officeDocument/2006/relationships/image" Target="../media/image8.png"/><Relationship Id="rId12" Type="http://schemas.openxmlformats.org/officeDocument/2006/relationships/image" Target="../media/image9.png"/><Relationship Id="rId13" Type="http://schemas.openxmlformats.org/officeDocument/2006/relationships/image" Target="../media/image10.png"/><Relationship Id="rId14" Type="http://schemas.openxmlformats.org/officeDocument/2006/relationships/image" Target="../media/image11.png"/><Relationship Id="rId15" Type="http://schemas.openxmlformats.org/officeDocument/2006/relationships/image" Target="../media/image12.png"/><Relationship Id="rId16" Type="http://schemas.openxmlformats.org/officeDocument/2006/relationships/image" Target="../media/image13.png"/><Relationship Id="rId17" Type="http://schemas.openxmlformats.org/officeDocument/2006/relationships/image" Target="../media/image14.png"/><Relationship Id="rId18" Type="http://schemas.openxmlformats.org/officeDocument/2006/relationships/image" Target="../media/image15.png"/><Relationship Id="rId19" Type="http://schemas.openxmlformats.org/officeDocument/2006/relationships/image" Target="../media/image16.png"/><Relationship Id="rId20" Type="http://schemas.openxmlformats.org/officeDocument/2006/relationships/image" Target="../media/image17.png"/><Relationship Id="rId21" Type="http://schemas.openxmlformats.org/officeDocument/2006/relationships/image" Target="../media/image18.png"/><Relationship Id="rId22" Type="http://schemas.openxmlformats.org/officeDocument/2006/relationships/image" Target="../media/image19.png"/><Relationship Id="rId23" Type="http://schemas.openxmlformats.org/officeDocument/2006/relationships/image" Target="../media/image20.png"/><Relationship Id="rId2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81B4AB3C-85D6-4312-8141-2DAE140362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4287"/>
            <a:ext cx="12192000" cy="6829425"/>
          </a:xfrm>
          <a:prstGeom prst="rect">
            <a:avLst/>
          </a:prstGeom>
        </p:spPr>
      </p:pic>
      <p:sp>
        <p:nvSpPr>
          <p:cNvPr id="58" name="Прямокутник: округлені кути 57">
            <a:extLst>
              <a:ext uri="{FF2B5EF4-FFF2-40B4-BE49-F238E27FC236}">
                <a16:creationId xmlns:a16="http://schemas.microsoft.com/office/drawing/2014/main" id="{0CAA1F4B-5608-4262-80BF-D557620F366D}"/>
              </a:ext>
            </a:extLst>
          </p:cNvPr>
          <p:cNvSpPr/>
          <p:nvPr/>
        </p:nvSpPr>
        <p:spPr>
          <a:xfrm rot="5400000">
            <a:off x="4896863" y="2296513"/>
            <a:ext cx="5782851" cy="2092642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4" name="Прямокутник: округлені кути 3">
            <a:extLst>
              <a:ext uri="{FF2B5EF4-FFF2-40B4-BE49-F238E27FC236}">
                <a16:creationId xmlns:a16="http://schemas.microsoft.com/office/drawing/2014/main" id="{8A159F9B-F195-40BA-B1A9-03EC7237438C}"/>
              </a:ext>
            </a:extLst>
          </p:cNvPr>
          <p:cNvSpPr/>
          <p:nvPr/>
        </p:nvSpPr>
        <p:spPr>
          <a:xfrm>
            <a:off x="682468" y="479402"/>
            <a:ext cx="6059500" cy="5767291"/>
          </a:xfrm>
          <a:prstGeom prst="roundRect">
            <a:avLst>
              <a:gd name="adj" fmla="val 6030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2EFD006-5059-40E7-B2EF-9434EAAB16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5666" y="725723"/>
            <a:ext cx="5566980" cy="556698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89CD3CE-4770-4F80-86CB-86D0F2A2C9E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7891" b="67383" l="9473" r="85938">
                        <a14:foregroundMark x1="53418" y1="37891" x2="55469" y2="37891"/>
                        <a14:foregroundMark x1="32715" y1="67383" x2="31348" y2="67090"/>
                        <a14:foregroundMark x1="43164" y1="66406" x2="43164" y2="666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5540" r="4465" b="29443"/>
          <a:stretch/>
        </p:blipFill>
        <p:spPr>
          <a:xfrm>
            <a:off x="2067977" y="1342197"/>
            <a:ext cx="3367896" cy="1358827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F136DFD0-358C-43F1-93C5-AED5453BD94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1016" b="76953" l="9961" r="89844">
                        <a14:foregroundMark x1="50098" y1="43066" x2="49316" y2="41602"/>
                        <a14:foregroundMark x1="50684" y1="75000" x2="50586" y2="76855"/>
                        <a14:foregroundMark x1="42773" y1="41113" x2="43652" y2="41895"/>
                        <a14:foregroundMark x1="39258" y1="76953" x2="38672" y2="76855"/>
                        <a14:backgroundMark x1="23340" y1="68750" x2="25586" y2="75879"/>
                        <a14:backgroundMark x1="19922" y1="71875" x2="22852" y2="73438"/>
                        <a14:backgroundMark x1="35938" y1="72266" x2="35059" y2="78418"/>
                        <a14:backgroundMark x1="45215" y1="72754" x2="48730" y2="76758"/>
                        <a14:backgroundMark x1="54688" y1="72363" x2="59766" y2="79004"/>
                        <a14:backgroundMark x1="64160" y1="71484" x2="67773" y2="79492"/>
                        <a14:backgroundMark x1="72852" y1="69531" x2="74707" y2="779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448" t="39302" r="54199" b="55703"/>
          <a:stretch/>
        </p:blipFill>
        <p:spPr>
          <a:xfrm>
            <a:off x="3240425" y="-2814908"/>
            <a:ext cx="421314" cy="362045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F59FD70A-DFF5-489C-BD76-401C94AFE78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10260" y="1768387"/>
            <a:ext cx="4224514" cy="3814164"/>
          </a:xfrm>
          <a:prstGeom prst="rect">
            <a:avLst/>
          </a:prstGeom>
        </p:spPr>
      </p:pic>
      <p:grpSp>
        <p:nvGrpSpPr>
          <p:cNvPr id="42" name="Групувати 41">
            <a:extLst>
              <a:ext uri="{FF2B5EF4-FFF2-40B4-BE49-F238E27FC236}">
                <a16:creationId xmlns:a16="http://schemas.microsoft.com/office/drawing/2014/main" id="{BE29DF0C-2BBB-4D0E-AF8F-1AB6E2FEDFEA}"/>
              </a:ext>
            </a:extLst>
          </p:cNvPr>
          <p:cNvGrpSpPr/>
          <p:nvPr/>
        </p:nvGrpSpPr>
        <p:grpSpPr>
          <a:xfrm>
            <a:off x="1881041" y="4099872"/>
            <a:ext cx="4066159" cy="1535053"/>
            <a:chOff x="2087727" y="3257920"/>
            <a:chExt cx="4405200" cy="1643905"/>
          </a:xfrm>
        </p:grpSpPr>
        <p:pic>
          <p:nvPicPr>
            <p:cNvPr id="37" name="Рисунок 36">
              <a:extLst>
                <a:ext uri="{FF2B5EF4-FFF2-40B4-BE49-F238E27FC236}">
                  <a16:creationId xmlns:a16="http://schemas.microsoft.com/office/drawing/2014/main" id="{C5426B3C-E2FE-4743-B383-3E8A542858B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7727" y="3257920"/>
              <a:ext cx="1156854" cy="1156854"/>
            </a:xfrm>
            <a:prstGeom prst="rect">
              <a:avLst/>
            </a:prstGeom>
          </p:spPr>
        </p:pic>
        <p:pic>
          <p:nvPicPr>
            <p:cNvPr id="38" name="Рисунок 37">
              <a:extLst>
                <a:ext uri="{FF2B5EF4-FFF2-40B4-BE49-F238E27FC236}">
                  <a16:creationId xmlns:a16="http://schemas.microsoft.com/office/drawing/2014/main" id="{EFA148E7-92B1-45C7-8CA7-59468E0E0A3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929821" y="3772945"/>
              <a:ext cx="1037331" cy="1037331"/>
            </a:xfrm>
            <a:prstGeom prst="rect">
              <a:avLst/>
            </a:prstGeom>
          </p:spPr>
        </p:pic>
        <p:pic>
          <p:nvPicPr>
            <p:cNvPr id="39" name="Рисунок 38">
              <a:extLst>
                <a:ext uri="{FF2B5EF4-FFF2-40B4-BE49-F238E27FC236}">
                  <a16:creationId xmlns:a16="http://schemas.microsoft.com/office/drawing/2014/main" id="{D791AF36-B5B1-4F7D-AA56-2A7F666567A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24504" y="3802600"/>
              <a:ext cx="1034397" cy="1034397"/>
            </a:xfrm>
            <a:prstGeom prst="rect">
              <a:avLst/>
            </a:prstGeom>
          </p:spPr>
        </p:pic>
        <p:pic>
          <p:nvPicPr>
            <p:cNvPr id="40" name="Рисунок 39">
              <a:extLst>
                <a:ext uri="{FF2B5EF4-FFF2-40B4-BE49-F238E27FC236}">
                  <a16:creationId xmlns:a16="http://schemas.microsoft.com/office/drawing/2014/main" id="{986EBD4B-94FB-4206-96D7-C7D2B7D9837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336073" y="3373086"/>
              <a:ext cx="1156854" cy="1156854"/>
            </a:xfrm>
            <a:prstGeom prst="rect">
              <a:avLst/>
            </a:prstGeom>
          </p:spPr>
        </p:pic>
        <p:pic>
          <p:nvPicPr>
            <p:cNvPr id="41" name="Рисунок 40">
              <a:extLst>
                <a:ext uri="{FF2B5EF4-FFF2-40B4-BE49-F238E27FC236}">
                  <a16:creationId xmlns:a16="http://schemas.microsoft.com/office/drawing/2014/main" id="{25FE58A0-0A57-4C8E-910D-6F5C4065363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84953" y="3931917"/>
              <a:ext cx="969908" cy="969908"/>
            </a:xfrm>
            <a:prstGeom prst="rect">
              <a:avLst/>
            </a:prstGeom>
          </p:spPr>
        </p:pic>
      </p:grpSp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A28CB77E-5BF8-4B65-B187-5F1DB1CAB66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0076" y="1779780"/>
            <a:ext cx="1107355" cy="1107355"/>
          </a:xfrm>
          <a:prstGeom prst="rect">
            <a:avLst/>
          </a:prstGeom>
        </p:spPr>
      </p:pic>
      <p:pic>
        <p:nvPicPr>
          <p:cNvPr id="63" name="Рисунок 62">
            <a:extLst>
              <a:ext uri="{FF2B5EF4-FFF2-40B4-BE49-F238E27FC236}">
                <a16:creationId xmlns:a16="http://schemas.microsoft.com/office/drawing/2014/main" id="{08C07A5D-B717-4D58-A1E8-66175A7690D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35179" y="2987008"/>
            <a:ext cx="3668463" cy="1402722"/>
          </a:xfrm>
          <a:prstGeom prst="rect">
            <a:avLst/>
          </a:prstGeom>
        </p:spPr>
      </p:pic>
      <p:pic>
        <p:nvPicPr>
          <p:cNvPr id="67" name="Рисунок 66">
            <a:extLst>
              <a:ext uri="{FF2B5EF4-FFF2-40B4-BE49-F238E27FC236}">
                <a16:creationId xmlns:a16="http://schemas.microsoft.com/office/drawing/2014/main" id="{F6B82540-A274-42E7-9D21-C9806567B89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667" y="6037117"/>
            <a:ext cx="930155" cy="856253"/>
          </a:xfrm>
          <a:prstGeom prst="rect">
            <a:avLst/>
          </a:prstGeom>
        </p:spPr>
      </p:pic>
      <p:pic>
        <p:nvPicPr>
          <p:cNvPr id="62" name="Рисунок 61">
            <a:extLst>
              <a:ext uri="{FF2B5EF4-FFF2-40B4-BE49-F238E27FC236}">
                <a16:creationId xmlns:a16="http://schemas.microsoft.com/office/drawing/2014/main" id="{7B26FE05-77F9-46D4-BDD1-A0389BC5652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33" b="8333"/>
          <a:stretch/>
        </p:blipFill>
        <p:spPr>
          <a:xfrm rot="21288247">
            <a:off x="7622690" y="1786536"/>
            <a:ext cx="1013777" cy="844815"/>
          </a:xfrm>
          <a:prstGeom prst="rect">
            <a:avLst/>
          </a:prstGeom>
        </p:spPr>
      </p:pic>
      <p:pic>
        <p:nvPicPr>
          <p:cNvPr id="59" name="Рисунок 58">
            <a:extLst>
              <a:ext uri="{FF2B5EF4-FFF2-40B4-BE49-F238E27FC236}">
                <a16:creationId xmlns:a16="http://schemas.microsoft.com/office/drawing/2014/main" id="{DBBFF227-8095-42CB-9CA5-FC1F4CC79A2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6738" y="730491"/>
            <a:ext cx="922884" cy="922884"/>
          </a:xfrm>
          <a:prstGeom prst="rect">
            <a:avLst/>
          </a:prstGeom>
        </p:spPr>
      </p:pic>
      <p:pic>
        <p:nvPicPr>
          <p:cNvPr id="61" name="Рисунок 60">
            <a:extLst>
              <a:ext uri="{FF2B5EF4-FFF2-40B4-BE49-F238E27FC236}">
                <a16:creationId xmlns:a16="http://schemas.microsoft.com/office/drawing/2014/main" id="{2F9450B3-9CC8-4DC8-8E85-C4308494CD9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6226" y="2953502"/>
            <a:ext cx="956420" cy="956420"/>
          </a:xfrm>
          <a:prstGeom prst="rect">
            <a:avLst/>
          </a:prstGeom>
        </p:spPr>
      </p:pic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B349624B-B426-4737-BA42-A3F9D987F45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5729" y="3798787"/>
            <a:ext cx="1163107" cy="1163107"/>
          </a:xfrm>
          <a:prstGeom prst="rect">
            <a:avLst/>
          </a:prstGeom>
        </p:spPr>
      </p:pic>
      <p:pic>
        <p:nvPicPr>
          <p:cNvPr id="64" name="Рисунок 63">
            <a:extLst>
              <a:ext uri="{FF2B5EF4-FFF2-40B4-BE49-F238E27FC236}">
                <a16:creationId xmlns:a16="http://schemas.microsoft.com/office/drawing/2014/main" id="{CD79D502-65FD-4F5C-8264-28B886FC525A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92303" y="5121181"/>
            <a:ext cx="1163107" cy="1163107"/>
          </a:xfrm>
          <a:prstGeom prst="rect">
            <a:avLst/>
          </a:prstGeom>
        </p:spPr>
      </p:pic>
      <p:pic>
        <p:nvPicPr>
          <p:cNvPr id="65" name="Рисунок 64">
            <a:extLst>
              <a:ext uri="{FF2B5EF4-FFF2-40B4-BE49-F238E27FC236}">
                <a16:creationId xmlns:a16="http://schemas.microsoft.com/office/drawing/2014/main" id="{90551344-7520-4727-B997-16BE8B4F6069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39777" y="4223704"/>
            <a:ext cx="956420" cy="956420"/>
          </a:xfrm>
          <a:prstGeom prst="rect">
            <a:avLst/>
          </a:prstGeom>
        </p:spPr>
      </p:pic>
      <p:pic>
        <p:nvPicPr>
          <p:cNvPr id="69" name="Рисунок 68">
            <a:extLst>
              <a:ext uri="{FF2B5EF4-FFF2-40B4-BE49-F238E27FC236}">
                <a16:creationId xmlns:a16="http://schemas.microsoft.com/office/drawing/2014/main" id="{3A9ACC02-98A7-4557-AA41-12C63DB160C8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323584" y="1431753"/>
            <a:ext cx="2579827" cy="2257348"/>
          </a:xfrm>
          <a:prstGeom prst="rect">
            <a:avLst/>
          </a:prstGeom>
        </p:spPr>
      </p:pic>
      <p:grpSp>
        <p:nvGrpSpPr>
          <p:cNvPr id="35" name="Групувати 34">
            <a:extLst>
              <a:ext uri="{FF2B5EF4-FFF2-40B4-BE49-F238E27FC236}">
                <a16:creationId xmlns:a16="http://schemas.microsoft.com/office/drawing/2014/main" id="{C068E093-25B7-4F7D-9F17-C67152DFC205}"/>
              </a:ext>
            </a:extLst>
          </p:cNvPr>
          <p:cNvGrpSpPr/>
          <p:nvPr/>
        </p:nvGrpSpPr>
        <p:grpSpPr>
          <a:xfrm>
            <a:off x="2399232" y="2445750"/>
            <a:ext cx="2896798" cy="946129"/>
            <a:chOff x="2281532" y="3648355"/>
            <a:chExt cx="3995923" cy="1317210"/>
          </a:xfrm>
        </p:grpSpPr>
        <p:pic>
          <p:nvPicPr>
            <p:cNvPr id="30" name="Рисунок 29">
              <a:extLst>
                <a:ext uri="{FF2B5EF4-FFF2-40B4-BE49-F238E27FC236}">
                  <a16:creationId xmlns:a16="http://schemas.microsoft.com/office/drawing/2014/main" id="{41694D47-D8CA-40D7-B77C-E1850647D8E3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45986">
              <a:off x="2281532" y="3648355"/>
              <a:ext cx="824345" cy="824345"/>
            </a:xfrm>
            <a:prstGeom prst="rect">
              <a:avLst/>
            </a:prstGeom>
          </p:spPr>
        </p:pic>
        <p:pic>
          <p:nvPicPr>
            <p:cNvPr id="31" name="Рисунок 30">
              <a:extLst>
                <a:ext uri="{FF2B5EF4-FFF2-40B4-BE49-F238E27FC236}">
                  <a16:creationId xmlns:a16="http://schemas.microsoft.com/office/drawing/2014/main" id="{F76E1857-0190-4C0E-A3D3-4037DEA08A66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84">
              <a:off x="3092430" y="4011041"/>
              <a:ext cx="824345" cy="824345"/>
            </a:xfrm>
            <a:prstGeom prst="rect">
              <a:avLst/>
            </a:prstGeom>
          </p:spPr>
        </p:pic>
        <p:pic>
          <p:nvPicPr>
            <p:cNvPr id="32" name="Рисунок 31">
              <a:extLst>
                <a:ext uri="{FF2B5EF4-FFF2-40B4-BE49-F238E27FC236}">
                  <a16:creationId xmlns:a16="http://schemas.microsoft.com/office/drawing/2014/main" id="{E3190FF7-9306-4487-AD4B-AB18467F8788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46365">
              <a:off x="3892928" y="4141220"/>
              <a:ext cx="824345" cy="824345"/>
            </a:xfrm>
            <a:prstGeom prst="rect">
              <a:avLst/>
            </a:prstGeom>
          </p:spPr>
        </p:pic>
        <p:pic>
          <p:nvPicPr>
            <p:cNvPr id="33" name="Рисунок 32">
              <a:extLst>
                <a:ext uri="{FF2B5EF4-FFF2-40B4-BE49-F238E27FC236}">
                  <a16:creationId xmlns:a16="http://schemas.microsoft.com/office/drawing/2014/main" id="{4BD4AD7C-BAFB-4685-9B0B-DB34B246661B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201018">
              <a:off x="4707283" y="4015336"/>
              <a:ext cx="824345" cy="824345"/>
            </a:xfrm>
            <a:prstGeom prst="rect">
              <a:avLst/>
            </a:prstGeom>
          </p:spPr>
        </p:pic>
        <p:pic>
          <p:nvPicPr>
            <p:cNvPr id="34" name="Рисунок 33">
              <a:extLst>
                <a:ext uri="{FF2B5EF4-FFF2-40B4-BE49-F238E27FC236}">
                  <a16:creationId xmlns:a16="http://schemas.microsoft.com/office/drawing/2014/main" id="{84036585-503E-4F2C-A5ED-5E03B2F4589F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560612">
              <a:off x="5453110" y="3727905"/>
              <a:ext cx="824345" cy="824345"/>
            </a:xfrm>
            <a:prstGeom prst="rect">
              <a:avLst/>
            </a:prstGeom>
          </p:spPr>
        </p:pic>
      </p:grpSp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47FEDD16-473D-4DD2-AD97-C131BB9EA557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28030" y="492610"/>
            <a:ext cx="3740555" cy="5023193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6BA0178-2D64-4482-8BE4-DB4693F5171C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67" r="13867"/>
          <a:stretch/>
        </p:blipFill>
        <p:spPr>
          <a:xfrm>
            <a:off x="3458918" y="593350"/>
            <a:ext cx="924563" cy="1279394"/>
          </a:xfrm>
          <a:prstGeom prst="rect">
            <a:avLst/>
          </a:prstGeom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6C594E10-2D90-416E-B3D9-B5166F886422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8785" y="479402"/>
            <a:ext cx="553008" cy="553008"/>
          </a:xfrm>
          <a:prstGeom prst="rect">
            <a:avLst/>
          </a:prstGeom>
        </p:spPr>
      </p:pic>
      <p:pic>
        <p:nvPicPr>
          <p:cNvPr id="56" name="Рисунок 55">
            <a:extLst>
              <a:ext uri="{FF2B5EF4-FFF2-40B4-BE49-F238E27FC236}">
                <a16:creationId xmlns:a16="http://schemas.microsoft.com/office/drawing/2014/main" id="{60ACF0C1-E05C-4202-9C04-F1AD533F879A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1883" y="1619990"/>
            <a:ext cx="553008" cy="553008"/>
          </a:xfrm>
          <a:prstGeom prst="rect">
            <a:avLst/>
          </a:prstGeom>
        </p:spPr>
      </p:pic>
      <p:pic>
        <p:nvPicPr>
          <p:cNvPr id="60" name="Рисунок 59">
            <a:extLst>
              <a:ext uri="{FF2B5EF4-FFF2-40B4-BE49-F238E27FC236}">
                <a16:creationId xmlns:a16="http://schemas.microsoft.com/office/drawing/2014/main" id="{A6D0F55F-294F-4C2E-9A90-CEB9BBE7F476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1867" y="1617108"/>
            <a:ext cx="553008" cy="553008"/>
          </a:xfrm>
          <a:prstGeom prst="rect">
            <a:avLst/>
          </a:prstGeom>
        </p:spPr>
      </p:pic>
      <p:pic>
        <p:nvPicPr>
          <p:cNvPr id="68" name="Рисунок 67">
            <a:extLst>
              <a:ext uri="{FF2B5EF4-FFF2-40B4-BE49-F238E27FC236}">
                <a16:creationId xmlns:a16="http://schemas.microsoft.com/office/drawing/2014/main" id="{62329449-2488-473F-89C5-BF0990C25C6A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6765" y="2817961"/>
            <a:ext cx="553008" cy="553008"/>
          </a:xfrm>
          <a:prstGeom prst="rect">
            <a:avLst/>
          </a:prstGeom>
        </p:spPr>
      </p:pic>
      <p:pic>
        <p:nvPicPr>
          <p:cNvPr id="70" name="Рисунок 69">
            <a:extLst>
              <a:ext uri="{FF2B5EF4-FFF2-40B4-BE49-F238E27FC236}">
                <a16:creationId xmlns:a16="http://schemas.microsoft.com/office/drawing/2014/main" id="{C31D728A-3809-4FAA-BC5E-6F41D99CFA26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9401" y="4099872"/>
            <a:ext cx="553008" cy="553008"/>
          </a:xfrm>
          <a:prstGeom prst="rect">
            <a:avLst/>
          </a:prstGeom>
        </p:spPr>
      </p:pic>
      <p:pic>
        <p:nvPicPr>
          <p:cNvPr id="71" name="Рисунок 70">
            <a:extLst>
              <a:ext uri="{FF2B5EF4-FFF2-40B4-BE49-F238E27FC236}">
                <a16:creationId xmlns:a16="http://schemas.microsoft.com/office/drawing/2014/main" id="{6801A2B1-3599-4560-A3A5-3778A91A073E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0489" y="3643386"/>
            <a:ext cx="553008" cy="553008"/>
          </a:xfrm>
          <a:prstGeom prst="rect">
            <a:avLst/>
          </a:prstGeom>
        </p:spPr>
      </p:pic>
      <p:pic>
        <p:nvPicPr>
          <p:cNvPr id="72" name="Рисунок 71">
            <a:extLst>
              <a:ext uri="{FF2B5EF4-FFF2-40B4-BE49-F238E27FC236}">
                <a16:creationId xmlns:a16="http://schemas.microsoft.com/office/drawing/2014/main" id="{35AF4698-B328-4A21-8A36-960AFDCB0501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5534" y="5285158"/>
            <a:ext cx="553008" cy="553008"/>
          </a:xfrm>
          <a:prstGeom prst="rect">
            <a:avLst/>
          </a:prstGeom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70619784-FBF0-4F1B-A5E6-4AB2A8002DC3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8654" y="1431753"/>
            <a:ext cx="3027947" cy="4150798"/>
          </a:xfrm>
          <a:prstGeom prst="rect">
            <a:avLst/>
          </a:prstGeom>
        </p:spPr>
      </p:pic>
      <p:pic>
        <p:nvPicPr>
          <p:cNvPr id="103" name="Picture 102" descr="imag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8978943" y="3557988"/>
            <a:ext cx="3057525" cy="297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067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EDEC5F73-8F9D-4212-A7CC-EB432E9C00CD}"/>
</file>

<file path=customXml/itemProps2.xml><?xml version="1.0" encoding="utf-8"?>
<ds:datastoreItem xmlns:ds="http://schemas.openxmlformats.org/officeDocument/2006/customXml" ds:itemID="{7D78974A-7188-475A-B138-2D7DB02FCA67}"/>
</file>

<file path=customXml/itemProps3.xml><?xml version="1.0" encoding="utf-8"?>
<ds:datastoreItem xmlns:ds="http://schemas.openxmlformats.org/officeDocument/2006/customXml" ds:itemID="{929549E6-AACF-4EFA-9834-F9EAD5258CEF}"/>
</file>

<file path=docProps/app.xml><?xml version="1.0" encoding="utf-8"?>
<Properties xmlns="http://schemas.openxmlformats.org/officeDocument/2006/extended-properties" xmlns:vt="http://schemas.openxmlformats.org/officeDocument/2006/docPropsVTypes">
  <TotalTime>156</TotalTime>
  <Words>0</Words>
  <Application>Microsoft Office PowerPoint</Application>
  <PresentationFormat>Широкий екран</PresentationFormat>
  <Paragraphs>0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Олександра Кириченко</dc:creator>
  <cp:lastModifiedBy>Олександра Кириченко</cp:lastModifiedBy>
  <cp:revision>7</cp:revision>
  <dcterms:created xsi:type="dcterms:W3CDTF">2025-04-29T14:16:31Z</dcterms:created>
  <dcterms:modified xsi:type="dcterms:W3CDTF">2025-04-29T16:52:33Z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