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B0C95-9770-B512-E120-ACFD8167A4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889652" y="209525"/>
            <a:ext cx="4961586" cy="60665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AB3DC-6276-2848-7A8A-59B530B80926}"/>
              </a:ext>
            </a:extLst>
          </p:cNvPr>
          <p:cNvSpPr txBox="1"/>
          <p:nvPr/>
        </p:nvSpPr>
        <p:spPr>
          <a:xfrm>
            <a:off x="1184702" y="885315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7C6BA9F-1E51-31D0-C5F0-08198722F4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6" y="4346275"/>
            <a:ext cx="1854200" cy="18542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ука, палец, большой палец, Язык жестов&#10;&#10;Автоматически созданное описание">
            <a:extLst>
              <a:ext uri="{FF2B5EF4-FFF2-40B4-BE49-F238E27FC236}">
                <a16:creationId xmlns:a16="http://schemas.microsoft.com/office/drawing/2014/main" id="{1104A185-2963-EDA9-714D-EC3F5A14BEA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160405"/>
            <a:ext cx="2076826" cy="20768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63F06E-F1B2-ECFE-D3ED-B011C3E135F1}"/>
              </a:ext>
            </a:extLst>
          </p:cNvPr>
          <p:cNvSpPr txBox="1"/>
          <p:nvPr/>
        </p:nvSpPr>
        <p:spPr>
          <a:xfrm>
            <a:off x="1223347" y="2983210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Цупкі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07C810-5366-F928-8430-383B79837EDA}"/>
              </a:ext>
            </a:extLst>
          </p:cNvPr>
          <p:cNvSpPr txBox="1"/>
          <p:nvPr/>
        </p:nvSpPr>
        <p:spPr>
          <a:xfrm>
            <a:off x="1216375" y="4946925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Цукіні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90DB34-8A6C-2817-7A88-B05D50277B4B}"/>
              </a:ext>
            </a:extLst>
          </p:cNvPr>
          <p:cNvSpPr txBox="1"/>
          <p:nvPr/>
        </p:nvSpPr>
        <p:spPr>
          <a:xfrm>
            <a:off x="1216374" y="901504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Цвітуть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E52AB9-B1CB-1723-0DE6-A60880B34B15}"/>
              </a:ext>
            </a:extLst>
          </p:cNvPr>
          <p:cNvSpPr txBox="1"/>
          <p:nvPr/>
        </p:nvSpPr>
        <p:spPr>
          <a:xfrm>
            <a:off x="1223347" y="3010023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Цінне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829AFC4-19C3-46DE-3230-8D02E43CBAA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81" y="2563535"/>
            <a:ext cx="1359306" cy="13629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04F9B26-F421-35BB-806E-8B40B1336D52}"/>
              </a:ext>
            </a:extLst>
          </p:cNvPr>
          <p:cNvSpPr txBox="1"/>
          <p:nvPr/>
        </p:nvSpPr>
        <p:spPr>
          <a:xfrm>
            <a:off x="1338015" y="4805737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Кінець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821BB8C-350C-4B16-0812-DDEC98B8EA6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26" y="3900621"/>
            <a:ext cx="2336801" cy="233680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F698D66-25A3-6DA2-1230-793BAB592353}"/>
              </a:ext>
            </a:extLst>
          </p:cNvPr>
          <p:cNvSpPr txBox="1"/>
          <p:nvPr/>
        </p:nvSpPr>
        <p:spPr>
          <a:xfrm>
            <a:off x="1983577" y="1886910"/>
            <a:ext cx="35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Міцно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спить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1BD24B-EDC2-AD20-7EB6-43CD0A7B4E2D}"/>
              </a:ext>
            </a:extLst>
          </p:cNvPr>
          <p:cNvGrpSpPr/>
          <p:nvPr/>
        </p:nvGrpSpPr>
        <p:grpSpPr>
          <a:xfrm>
            <a:off x="3515721" y="229322"/>
            <a:ext cx="2256782" cy="2041506"/>
            <a:chOff x="3515721" y="229322"/>
            <a:chExt cx="2256782" cy="2041506"/>
          </a:xfrm>
        </p:grpSpPr>
        <p:pic>
          <p:nvPicPr>
            <p:cNvPr id="20" name="Рисунок 19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9988D07-EE43-5DBB-EFB7-5E2F0C91D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425" y="254527"/>
              <a:ext cx="2016301" cy="201630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AF1F55F-77BB-B55F-6322-DD96B4D5D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994" y="537514"/>
              <a:ext cx="911420" cy="91050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D85E8A8-B120-AB24-9EFC-E1B97D7ED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721" y="407895"/>
              <a:ext cx="911420" cy="91050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9B2B271-2978-D726-DB1A-2B229CA2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83" y="229322"/>
              <a:ext cx="911420" cy="910509"/>
            </a:xfrm>
            <a:prstGeom prst="rect">
              <a:avLst/>
            </a:prstGeom>
          </p:spPr>
        </p:pic>
      </p:grpSp>
      <p:pic>
        <p:nvPicPr>
          <p:cNvPr id="17" name="Рисунок 16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0A9BCFE-8A03-5AD1-B1EC-C6FD383D34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24264"/>
            <a:ext cx="2076826" cy="207682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566A75F-F386-12ED-1E48-FAACE6B6B5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92" y="2547420"/>
            <a:ext cx="2789191" cy="278919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2" y="599554"/>
            <a:ext cx="5342785" cy="5438192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46545" y="2833261"/>
            <a:ext cx="228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1" grpId="0"/>
      <p:bldP spid="41" grpId="1"/>
      <p:bldP spid="42" grpId="0"/>
      <p:bldP spid="42" grpId="1"/>
      <p:bldP spid="45" grpId="0"/>
      <p:bldP spid="45" grpId="1"/>
      <p:bldP spid="46" grpId="0"/>
      <p:bldP spid="46" grpId="1"/>
      <p:bldP spid="48" grpId="0"/>
      <p:bldP spid="48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11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2024-11-29T14:31:53Z</dcterms:modified>
</cp:coreProperties>
</file>