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22CD9-362D-763D-1311-6CF085C10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336343-E8B7-4A63-0AFC-148713AF6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100295-5DC2-CAC9-342F-B72C6FE2A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1E9A00-227B-6F08-F460-D6FBBDB2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25B0C1-5C9D-6AA3-BB5B-2549FEE9E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449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14695-A294-8EED-41E7-3CFC5C89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E97856-6CE5-F6E3-C146-EBDC584F1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BD0A62-2BC0-A3D5-46E1-53446578F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E5B16B-CEB0-5D6A-53A0-A9061F98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EE94A9-3B90-5B48-A311-57C86D8F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786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271978-1FB4-F4A0-6963-D9083F487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1F28C6-1087-C4E4-8B57-53AFCEC24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DCFA70-A689-EA5E-354B-87AB8D5B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2F1B8-1228-AD08-4898-DC6ACBDC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D4DF7-504E-648D-06F5-7703BF14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188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992A8-C546-E72E-1D15-3B45921EF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431A5C-106C-55A9-02A3-56C66BA19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1FEB58-7211-A451-3ED8-D86FA77A7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9B6CB8-DFA6-DFCC-B4F9-099C1832F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370163-D5D9-E445-97AA-3531CCB7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264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35C4D-6233-BC12-D84E-6BE748A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94DBBA-F2A5-D5BC-C563-24939E0D4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2F2587-F703-8306-5DCD-D531464FE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E71DC0-2B55-D118-B7F0-1C66512B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87DCE0-1C3A-BE4D-1832-37306BFA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98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F77BC-3DBB-EB03-B9CB-6516DB679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A7439-5A83-57FC-9642-3B443C55B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13DDDF-9961-7EF8-0324-AC364E0C6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794AC6-8750-293B-9E54-3C2FAF4FC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840D62-14DA-E8D7-BCFD-9223F18A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F5AF50-95C2-0C00-46E0-F4CB9D4B3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242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AD78B-06A2-9DE4-7B96-A95C9FCB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5AFA39-AFB4-033D-933A-1CF218C54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FDD471-7389-001F-31B4-C16031796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F0B44F-2423-3C9F-68E5-19856DC60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03DECC-A7B0-1FC9-5856-F0209469B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9BFD89-EF7D-66EF-149F-B9EB4CE2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0E4966-20B8-E2EE-5975-7064B2E8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138A25-789E-EBA3-C94A-2FB9DCC97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560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BF454-5401-BD1C-3CF4-17D3E79FA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C4D79E-3064-6182-3579-A961E25D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F231EA-C1E4-B3C9-460C-1C20673CC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4B7188-9FD7-0ABC-8EB3-185A125D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174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1BA53D-744B-0E05-52C4-B47646192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391CC9-E6E5-63D9-4C6F-D604724E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E696A1-D0D0-412D-D1FF-AD676EAF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146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06ABB-172C-6338-BB40-3BCD4051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A6C05F-2BA0-D072-70E9-4D5A883B7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70FEEC-2EE2-F736-55A5-1AB6E7480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58C23-203E-E0CF-9A07-3540A7FEE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F2720B-70C7-DAB2-5ACB-2FC1F7915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E8E56-EFD4-49CC-0BD5-6D08E1A2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630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21CC7-8C77-1E53-290A-9A10C681C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26F19C8-82D8-A02F-1BC0-B8D0B805C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0C98F0-6CA7-0D20-5517-45ACCC168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3EA923-BF99-19F5-C20A-6FA406EE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0D12A-40BD-1347-1061-17ABE092A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D8142A-4EE5-22EF-0506-173ED3ED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01260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C3FE8-17B9-AAC9-AD3F-CE01B6B64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A4B262-3DD5-43AC-D3EC-D5DA5B7C5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185AC1-402D-E00F-D6E9-FAFB6ED5E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81982A-0E5D-0390-3D7F-D3265C82A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55BC1-9A1C-1D74-5E69-F14BF97B1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184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91D8ED-CF15-559B-72A5-29C181B6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B04BD93-6431-F08B-678F-AE3AA5EC8C30}"/>
              </a:ext>
            </a:extLst>
          </p:cNvPr>
          <p:cNvGrpSpPr/>
          <p:nvPr/>
        </p:nvGrpSpPr>
        <p:grpSpPr>
          <a:xfrm>
            <a:off x="3921230" y="4139535"/>
            <a:ext cx="2742857" cy="2742857"/>
            <a:chOff x="3921230" y="4139535"/>
            <a:chExt cx="2742857" cy="2742857"/>
          </a:xfrm>
        </p:grpSpPr>
        <p:pic>
          <p:nvPicPr>
            <p:cNvPr id="13" name="Рисунок 1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ED091F-0B05-20FB-461A-53AA9520E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230" y="4139535"/>
              <a:ext cx="2742857" cy="274285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E062BA8-8E15-0847-19AF-0BFDEB9E8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107" y="4445962"/>
              <a:ext cx="1535388" cy="153538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5892719-C3A8-334D-8C8E-06EC758D5B99}"/>
              </a:ext>
            </a:extLst>
          </p:cNvPr>
          <p:cNvGrpSpPr/>
          <p:nvPr/>
        </p:nvGrpSpPr>
        <p:grpSpPr>
          <a:xfrm>
            <a:off x="6051481" y="2806797"/>
            <a:ext cx="2742857" cy="2742857"/>
            <a:chOff x="6051481" y="2806797"/>
            <a:chExt cx="2742857" cy="2742857"/>
          </a:xfrm>
        </p:grpSpPr>
        <p:pic>
          <p:nvPicPr>
            <p:cNvPr id="14" name="Рисунок 1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77B3C-5DE3-1877-68A5-D508ED8AC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481" y="2806797"/>
              <a:ext cx="2742857" cy="2742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9B6C54-E23A-CE91-A59D-53BCA8FA0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4442" y="2885540"/>
              <a:ext cx="1655266" cy="165526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397EE39-F4F7-9C79-24E9-B3FB8F5CB5AD}"/>
              </a:ext>
            </a:extLst>
          </p:cNvPr>
          <p:cNvGrpSpPr/>
          <p:nvPr/>
        </p:nvGrpSpPr>
        <p:grpSpPr>
          <a:xfrm>
            <a:off x="2112628" y="2755911"/>
            <a:ext cx="2742857" cy="2742857"/>
            <a:chOff x="2112628" y="2755911"/>
            <a:chExt cx="2742857" cy="2742857"/>
          </a:xfrm>
        </p:grpSpPr>
        <p:pic>
          <p:nvPicPr>
            <p:cNvPr id="12" name="Рисунок 1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5E36AB-C987-D58C-D300-C585E336F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2628" y="2755911"/>
              <a:ext cx="2742857" cy="2742857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D6C40C-85E1-3A61-D6E4-C0A1EBDE0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5688" y="2910574"/>
              <a:ext cx="1630232" cy="163023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7474426-F0E5-4A49-810B-D9A441E0A2C7}"/>
              </a:ext>
            </a:extLst>
          </p:cNvPr>
          <p:cNvGrpSpPr/>
          <p:nvPr/>
        </p:nvGrpSpPr>
        <p:grpSpPr>
          <a:xfrm>
            <a:off x="76029" y="3910764"/>
            <a:ext cx="2742857" cy="2742857"/>
            <a:chOff x="76029" y="3910764"/>
            <a:chExt cx="2742857" cy="2742857"/>
          </a:xfrm>
        </p:grpSpPr>
        <p:pic>
          <p:nvPicPr>
            <p:cNvPr id="11" name="Рисунок 1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6AF746-6F51-8C42-72F5-4E99F52D9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9" y="3910764"/>
              <a:ext cx="2742857" cy="2742857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устройство, кухонный прибор, Бытовая техника, холоди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5498A-FBCE-CC64-E3A4-1D5D85BC9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26" y="4266206"/>
              <a:ext cx="1594705" cy="15947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9" name="Рисунок 8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B98A39-B6AE-3A81-A882-BAAAC970E9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80" y="4060791"/>
            <a:ext cx="2742858" cy="2742858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17BA3820-1BFF-08E4-590D-5945DB8372EF}"/>
              </a:ext>
            </a:extLst>
          </p:cNvPr>
          <p:cNvGrpSpPr/>
          <p:nvPr/>
        </p:nvGrpSpPr>
        <p:grpSpPr>
          <a:xfrm>
            <a:off x="6051481" y="2788894"/>
            <a:ext cx="2742857" cy="2742857"/>
            <a:chOff x="5345223" y="-5029885"/>
            <a:chExt cx="2742857" cy="2742857"/>
          </a:xfrm>
        </p:grpSpPr>
        <p:pic>
          <p:nvPicPr>
            <p:cNvPr id="33" name="Рисунок 3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9A491E-91CB-6822-96E8-CFAD90261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223" y="-5029885"/>
              <a:ext cx="2742857" cy="274285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ранспортное средство, транспорт, Наземный транспорт, Вид транспор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D26C4B-4558-13E4-A8F2-9B3C4505B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35" y="-5029885"/>
              <a:ext cx="2048005" cy="20480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3F16F37-C9D5-A635-B717-804F4F2E8936}"/>
              </a:ext>
            </a:extLst>
          </p:cNvPr>
          <p:cNvGrpSpPr/>
          <p:nvPr/>
        </p:nvGrpSpPr>
        <p:grpSpPr>
          <a:xfrm>
            <a:off x="2112628" y="2738008"/>
            <a:ext cx="2742857" cy="2742857"/>
            <a:chOff x="1406370" y="-5080771"/>
            <a:chExt cx="2742857" cy="2742857"/>
          </a:xfrm>
        </p:grpSpPr>
        <p:pic>
          <p:nvPicPr>
            <p:cNvPr id="32" name="Рисунок 3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D59CC5-F84D-E4A0-54EC-018E1300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370" y="-5080771"/>
              <a:ext cx="2742857" cy="2742857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887ECBC-61DD-5EB8-7D5E-0C963CE71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367" y="-4883880"/>
              <a:ext cx="1627605" cy="16276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C57CC3E-6D43-656B-0C88-05315B157585}"/>
              </a:ext>
            </a:extLst>
          </p:cNvPr>
          <p:cNvGrpSpPr/>
          <p:nvPr/>
        </p:nvGrpSpPr>
        <p:grpSpPr>
          <a:xfrm>
            <a:off x="76029" y="3892861"/>
            <a:ext cx="2742857" cy="2742857"/>
            <a:chOff x="-630229" y="-3925918"/>
            <a:chExt cx="2742857" cy="2742857"/>
          </a:xfrm>
        </p:grpSpPr>
        <p:pic>
          <p:nvPicPr>
            <p:cNvPr id="31" name="Рисунок 3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2CC2-3056-B7F8-3B96-A89156F15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0229" y="-3925918"/>
              <a:ext cx="2742857" cy="2742857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зарисовка, мультфильм, слон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0FED79-250B-17AB-94CD-F23E543E1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5915" y="-3658457"/>
              <a:ext cx="1443255" cy="137989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cxnSp>
          <p:nvCxnSpPr>
            <p:cNvPr id="44" name="Прямая со стрелкой 43">
              <a:extLst>
                <a:ext uri="{FF2B5EF4-FFF2-40B4-BE49-F238E27FC236}">
                  <a16:creationId xmlns:a16="http://schemas.microsoft.com/office/drawing/2014/main" id="{A0EA8DF8-AD11-F83F-FC02-54772284CC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1500" y="-2755709"/>
              <a:ext cx="834870" cy="42999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Рисунок 50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E28403-10C7-3C79-511C-2D3A80B58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52" y="2821777"/>
            <a:ext cx="2742858" cy="274285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C4C2F50-535B-378C-0592-CBECABAFCE0F}"/>
              </a:ext>
            </a:extLst>
          </p:cNvPr>
          <p:cNvGrpSpPr/>
          <p:nvPr/>
        </p:nvGrpSpPr>
        <p:grpSpPr>
          <a:xfrm>
            <a:off x="3901609" y="4154516"/>
            <a:ext cx="2742857" cy="2742857"/>
            <a:chOff x="3214972" y="-3697147"/>
            <a:chExt cx="2742857" cy="2742857"/>
          </a:xfrm>
        </p:grpSpPr>
        <p:pic>
          <p:nvPicPr>
            <p:cNvPr id="34" name="Рисунок 3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542138-DFF0-D171-D043-64189518E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972" y="-3697147"/>
              <a:ext cx="2742857" cy="2742857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горох, производить, Натура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8E0F69-6133-5FF3-F3A5-BB4757E65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439" y="-3444586"/>
              <a:ext cx="1377754" cy="1377754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81D01B53-2062-CE3F-2326-FA85855C49B3}"/>
              </a:ext>
            </a:extLst>
          </p:cNvPr>
          <p:cNvGrpSpPr/>
          <p:nvPr/>
        </p:nvGrpSpPr>
        <p:grpSpPr>
          <a:xfrm>
            <a:off x="6096000" y="2659263"/>
            <a:ext cx="2932776" cy="2960543"/>
            <a:chOff x="5785533" y="-4279352"/>
            <a:chExt cx="2932776" cy="2960543"/>
          </a:xfrm>
        </p:grpSpPr>
        <p:pic>
          <p:nvPicPr>
            <p:cNvPr id="54" name="Рисунок 5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D4465A-8404-D8EC-4527-65EE250C2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452" y="-4061666"/>
              <a:ext cx="2742857" cy="2742857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C2E2D5-7FD6-A7A8-C854-6363628CE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533" y="-4279352"/>
              <a:ext cx="2065961" cy="206596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CE5689D9-E545-F192-1477-F07906874AD9}"/>
              </a:ext>
            </a:extLst>
          </p:cNvPr>
          <p:cNvGrpSpPr/>
          <p:nvPr/>
        </p:nvGrpSpPr>
        <p:grpSpPr>
          <a:xfrm>
            <a:off x="2347066" y="2826063"/>
            <a:ext cx="2742857" cy="2742857"/>
            <a:chOff x="2036599" y="-4112552"/>
            <a:chExt cx="2742857" cy="2742857"/>
          </a:xfrm>
        </p:grpSpPr>
        <p:pic>
          <p:nvPicPr>
            <p:cNvPr id="53" name="Рисунок 5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A3D410-7B28-6DE3-524C-06EA6FBCF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599" y="-4112552"/>
              <a:ext cx="2742857" cy="274285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FA7EE6C-E7CD-FB00-0944-DF87AF972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412" y="-4069260"/>
              <a:ext cx="1768431" cy="176843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68" name="Рисунок 67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56F8D1-43C9-4984-24D7-F8440ED67D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17" y="2683392"/>
            <a:ext cx="2742858" cy="2742858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785B1A5C-37EF-DACB-9A07-82F946285611}"/>
              </a:ext>
            </a:extLst>
          </p:cNvPr>
          <p:cNvGrpSpPr/>
          <p:nvPr/>
        </p:nvGrpSpPr>
        <p:grpSpPr>
          <a:xfrm>
            <a:off x="4155668" y="4209687"/>
            <a:ext cx="2742857" cy="2742857"/>
            <a:chOff x="3845201" y="-2728928"/>
            <a:chExt cx="2742857" cy="2742857"/>
          </a:xfrm>
        </p:grpSpPr>
        <p:pic>
          <p:nvPicPr>
            <p:cNvPr id="55" name="Рисунок 54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7C566C-1C37-B702-59B7-DF67ACBBA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5201" y="-2728928"/>
              <a:ext cx="2742857" cy="274285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еда, хлеб, тост, Глюте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592213-8D76-EA40-FBBA-DF3BECA32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8387" y="-2489599"/>
              <a:ext cx="1732828" cy="173282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7269AB6D-480F-455E-DFFD-03D95C456154}"/>
              </a:ext>
            </a:extLst>
          </p:cNvPr>
          <p:cNvGrpSpPr/>
          <p:nvPr/>
        </p:nvGrpSpPr>
        <p:grpSpPr>
          <a:xfrm>
            <a:off x="310467" y="3980916"/>
            <a:ext cx="2742857" cy="2742857"/>
            <a:chOff x="0" y="-2957699"/>
            <a:chExt cx="2742857" cy="2742857"/>
          </a:xfrm>
        </p:grpSpPr>
        <p:pic>
          <p:nvPicPr>
            <p:cNvPr id="52" name="Рисунок 5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9CFB3E-4FCD-050B-256B-2504BE7EF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57699"/>
              <a:ext cx="2742857" cy="27428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спозвоноч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AD211B-AC15-EF66-9857-7D2E162C5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80" y="-2759546"/>
              <a:ext cx="1525418" cy="152541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C07DBC70-EB6C-CEAB-B8C3-A0F32E316253}"/>
              </a:ext>
            </a:extLst>
          </p:cNvPr>
          <p:cNvGrpSpPr/>
          <p:nvPr/>
        </p:nvGrpSpPr>
        <p:grpSpPr>
          <a:xfrm>
            <a:off x="6186876" y="2885540"/>
            <a:ext cx="2742857" cy="2742857"/>
            <a:chOff x="7328515" y="-4267193"/>
            <a:chExt cx="2742857" cy="2742857"/>
          </a:xfrm>
        </p:grpSpPr>
        <p:pic>
          <p:nvPicPr>
            <p:cNvPr id="71" name="Рисунок 7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71D97-CF08-4615-51F9-2488ECEB7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515" y="-4267193"/>
              <a:ext cx="2742857" cy="2742857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8DFF85-16A0-B00D-E333-B7F05B9A4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3095" y="-3896872"/>
              <a:ext cx="1567485" cy="128099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08509F7-52EA-346F-9414-BCD67CAF78A3}"/>
              </a:ext>
            </a:extLst>
          </p:cNvPr>
          <p:cNvGrpSpPr/>
          <p:nvPr/>
        </p:nvGrpSpPr>
        <p:grpSpPr>
          <a:xfrm>
            <a:off x="2248023" y="2834654"/>
            <a:ext cx="2742857" cy="2742857"/>
            <a:chOff x="3389662" y="-4318079"/>
            <a:chExt cx="2742857" cy="2742857"/>
          </a:xfrm>
        </p:grpSpPr>
        <p:pic>
          <p:nvPicPr>
            <p:cNvPr id="70" name="Рисунок 69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E0DF4C-46E6-048E-9178-3C98114AA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662" y="-4318079"/>
              <a:ext cx="2742857" cy="2742857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лягуш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359988-B614-6C09-F0E7-812E808F3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970" y="-4142401"/>
              <a:ext cx="1330212" cy="152652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85C522B-C0DD-F2F7-587B-94CC50C4A3D9}"/>
              </a:ext>
            </a:extLst>
          </p:cNvPr>
          <p:cNvGrpSpPr/>
          <p:nvPr/>
        </p:nvGrpSpPr>
        <p:grpSpPr>
          <a:xfrm>
            <a:off x="82709" y="3989507"/>
            <a:ext cx="2871572" cy="2742857"/>
            <a:chOff x="1224348" y="-3163226"/>
            <a:chExt cx="2871572" cy="2742857"/>
          </a:xfrm>
        </p:grpSpPr>
        <p:pic>
          <p:nvPicPr>
            <p:cNvPr id="69" name="Рисунок 68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E70552-6B7D-BD95-1ADD-F162397B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063" y="-3163226"/>
              <a:ext cx="2742857" cy="2742857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E00181D-4E25-3053-F93D-0C474EE95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3116">
              <a:off x="1224348" y="-3125299"/>
              <a:ext cx="2444604" cy="183524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C756BF1-C9D3-53F9-92FF-D366F388ED5F}"/>
              </a:ext>
            </a:extLst>
          </p:cNvPr>
          <p:cNvGrpSpPr/>
          <p:nvPr/>
        </p:nvGrpSpPr>
        <p:grpSpPr>
          <a:xfrm>
            <a:off x="4056625" y="4218278"/>
            <a:ext cx="2742857" cy="2742857"/>
            <a:chOff x="5198264" y="-2934455"/>
            <a:chExt cx="2742857" cy="2742857"/>
          </a:xfrm>
        </p:grpSpPr>
        <p:pic>
          <p:nvPicPr>
            <p:cNvPr id="72" name="Рисунок 7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FDFE171-68AA-2A10-71AF-66891DE8E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264" y="-2934455"/>
              <a:ext cx="2742857" cy="2742857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DA3D5B-F89C-89A0-D0C1-D09458ACB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527" y="-2878284"/>
              <a:ext cx="1772309" cy="177230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84" name="Рисунок 83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5D703F-60AE-CFE2-B2CC-0C5D52B229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5" y="3941544"/>
            <a:ext cx="2742858" cy="2742858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89B7D2E4-590D-6529-FA46-8CFA8751BBD6}"/>
              </a:ext>
            </a:extLst>
          </p:cNvPr>
          <p:cNvGrpSpPr/>
          <p:nvPr/>
        </p:nvGrpSpPr>
        <p:grpSpPr>
          <a:xfrm>
            <a:off x="2248023" y="2659263"/>
            <a:ext cx="2742857" cy="2929174"/>
            <a:chOff x="2017631" y="-4477069"/>
            <a:chExt cx="2742857" cy="2929174"/>
          </a:xfrm>
        </p:grpSpPr>
        <p:pic>
          <p:nvPicPr>
            <p:cNvPr id="24" name="Рисунок 2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68FCB4-8803-9BC8-6190-F9D93ADB5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631" y="-4290752"/>
              <a:ext cx="2742857" cy="274285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шахматная фигура, настольная игра, шахматы, шахматная дос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4D1E58-DEC4-5CD1-405F-FDE9678EC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672" y="-4477069"/>
              <a:ext cx="1841504" cy="1841504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515A4FB9-6D2C-FFB2-5FE0-577C3D208026}"/>
              </a:ext>
            </a:extLst>
          </p:cNvPr>
          <p:cNvGrpSpPr/>
          <p:nvPr/>
        </p:nvGrpSpPr>
        <p:grpSpPr>
          <a:xfrm>
            <a:off x="183859" y="3952471"/>
            <a:ext cx="2770422" cy="2790819"/>
            <a:chOff x="-46533" y="-3183861"/>
            <a:chExt cx="2770422" cy="2790819"/>
          </a:xfrm>
        </p:grpSpPr>
        <p:pic>
          <p:nvPicPr>
            <p:cNvPr id="23" name="Рисунок 2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72A882-D844-EB55-C97D-0B5AAAD52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968" y="-3135899"/>
              <a:ext cx="2742857" cy="2742857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сердце, Графи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C53AD8-A966-367D-ABC6-7CE7E2AC8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533" y="-3183861"/>
              <a:ext cx="1981721" cy="1981721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08321BD2-720D-682D-EF1C-2AFDC452D69A}"/>
              </a:ext>
            </a:extLst>
          </p:cNvPr>
          <p:cNvGrpSpPr/>
          <p:nvPr/>
        </p:nvGrpSpPr>
        <p:grpSpPr>
          <a:xfrm>
            <a:off x="6186876" y="2896466"/>
            <a:ext cx="2742857" cy="2742857"/>
            <a:chOff x="5956484" y="-4239866"/>
            <a:chExt cx="2742857" cy="2742857"/>
          </a:xfrm>
        </p:grpSpPr>
        <p:pic>
          <p:nvPicPr>
            <p:cNvPr id="25" name="Рисунок 24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383E4-2510-CF7A-0A69-F62304C3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6484" y="-4239866"/>
              <a:ext cx="2742857" cy="2742857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символ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84A91D-32B5-622E-61C8-E8917FB37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451" y="-3947362"/>
              <a:ext cx="1424114" cy="1424114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E51175-91E7-7687-6859-40A902280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00" y="2892545"/>
            <a:ext cx="2742858" cy="2742858"/>
          </a:xfrm>
          <a:prstGeom prst="rect">
            <a:avLst/>
          </a:prstGeom>
        </p:spPr>
      </p:pic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C9F6E4B8-EFE2-EC2B-2A83-1BE5F7425A03}"/>
              </a:ext>
            </a:extLst>
          </p:cNvPr>
          <p:cNvGrpSpPr/>
          <p:nvPr/>
        </p:nvGrpSpPr>
        <p:grpSpPr>
          <a:xfrm>
            <a:off x="4056625" y="4073844"/>
            <a:ext cx="2742857" cy="2898217"/>
            <a:chOff x="3826233" y="-3062488"/>
            <a:chExt cx="2742857" cy="2898217"/>
          </a:xfrm>
        </p:grpSpPr>
        <p:pic>
          <p:nvPicPr>
            <p:cNvPr id="26" name="Рисунок 25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5A6E06-5EEF-1FD3-4CB6-F92E9D3C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233" y="-2907128"/>
              <a:ext cx="2742857" cy="2742857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C54974-D696-70E9-6DDD-0E2AA9320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543" y="-3062488"/>
              <a:ext cx="1936915" cy="1936915"/>
            </a:xfrm>
            <a:prstGeom prst="rect">
              <a:avLst/>
            </a:prstGeom>
          </p:spPr>
        </p:pic>
      </p:grpSp>
      <p:pic>
        <p:nvPicPr>
          <p:cNvPr id="7" name="Рисунок 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5E8DCB-B7DF-40CF-1D53-1065968FF97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35" y="342008"/>
            <a:ext cx="4940679" cy="4994091"/>
          </a:xfrm>
          <a:prstGeom prst="rect">
            <a:avLst/>
          </a:prstGeom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958953" y="3496603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2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D93160D-4EF5-4765-80FB-AB3D30CC029D}"/>
</file>

<file path=customXml/itemProps2.xml><?xml version="1.0" encoding="utf-8"?>
<ds:datastoreItem xmlns:ds="http://schemas.openxmlformats.org/officeDocument/2006/customXml" ds:itemID="{1FB6ED58-5416-44DE-BD3F-555971303520}"/>
</file>

<file path=customXml/itemProps3.xml><?xml version="1.0" encoding="utf-8"?>
<ds:datastoreItem xmlns:ds="http://schemas.openxmlformats.org/officeDocument/2006/customXml" ds:itemID="{8DD9417F-AE6F-4ACC-BB57-72758B983C9A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2025-02-10T09:56:18Z</dcterms:created>
  <dcterms:modified xsi:type="dcterms:W3CDTF">2025-02-10T10:18:55Z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