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7814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EF3CB8-BD83-45A0-8FDC-A5F6CE9E1F2F}"/>
</file>

<file path=customXml/itemProps2.xml><?xml version="1.0" encoding="utf-8"?>
<ds:datastoreItem xmlns:ds="http://schemas.openxmlformats.org/officeDocument/2006/customXml" ds:itemID="{F386B23E-4594-4384-A569-432AF9E1E5E3}"/>
</file>

<file path=customXml/itemProps3.xml><?xml version="1.0" encoding="utf-8"?>
<ds:datastoreItem xmlns:ds="http://schemas.openxmlformats.org/officeDocument/2006/customXml" ds:itemID="{377C9BF0-4D00-4F8F-BC96-83297170CBD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