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854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C85C1-FEAE-4301-83DA-3B7FB77E4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78B8B9-9BFD-4EBA-A2C3-B01690F79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9D97FC-3034-4D26-B56E-D1B1A4BD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E4811D-29DC-4E4C-B240-2FDFB383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9BBCD9-5267-4AD6-B984-73D78E8E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432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66302-AB03-453B-B098-B88FE107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C76DDA-CAC5-451D-AA54-64D89A432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71CC13-3C1C-4825-BEEF-C520BB68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891DE2-A50E-4B8E-BA84-038962A0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EDE5B-8FB8-4037-AA7D-AA342BFC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051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686CCA4-09DB-4919-AC4F-78B4424F5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B68E6F-06BF-4EF9-BECE-3B50D0897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31CCCB-F442-4BA3-A408-1D994A4E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C5D67F-30C9-4952-BFED-8BDADC5C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B49CCE-43F9-4521-B5A7-252B553F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911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2DAE8-71D6-4AF1-BBFC-5EEEC121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053F0-A4BD-4591-9866-18373BC2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B19678-9EC3-4466-8C86-4C311016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A8A031-F717-49B4-9EE3-BB7861C3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C3155C-9414-4EC5-B910-26D785EB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00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0C398-830F-41D8-A89F-4231EC3B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D70502-428A-4AD1-93EF-DDB0108B9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9C86B1-D5A4-49F4-B9B3-667563EF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578D5F-32E2-42EC-B144-50EBA9F0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EF43BA-A966-4FF3-A1B4-AD5DAB92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1271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5948E-BAB6-446D-AE6A-F5537FB1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5D1853-24E4-45A2-A5D7-60FF6299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6E9882-26E8-46BE-8841-EC5CE979C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27559C-8662-4B64-8B36-E80C033A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CA91A38-D3F5-4980-AC63-E71663F5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6CE01-0FD4-4744-A14F-71B7315E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405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15609-9E91-45DA-A76D-02B33EF5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E4DF4F-F2A7-4331-AC00-1CA977DE7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AB31DA4-080B-4A2D-9C05-D551732F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1BD4C0-5DFE-4F70-9BB8-3C40FF37B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3AB2E3-AF41-4FFE-BDC2-7C4B1DE86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AE83239-04B0-46FC-8EF0-4FADAD6D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D4D6009-996C-4330-9AE9-BEED6DB0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FE2169F-6C62-4226-B21E-A609A3B4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772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F38F5-77F2-4677-9E54-0C4B921C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0D676D-8A58-4C36-8DEE-9D81B131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8B91A3-3EEB-4476-AF29-6E8CEBC5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31D79BF-FDB4-4DBC-894C-F0C466FF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047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E4ACE3-87EF-46C5-804B-3E3E15C5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EEA3945-03A9-4164-868E-D91D0BB8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1F34CD0-C10D-48FC-99F0-BCF98B2E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708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30997-6EB4-4AE4-BAED-7F350E80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3C5A02-F5C9-42F6-B7FC-89F875279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4D0609-6198-4347-80C3-0ED2A2E30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40634F-12F3-4AB0-AA2D-16BFD26D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23078E-53CB-4684-B8B5-05952A33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684259-B8AE-4191-AD5B-085D13F3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270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E254B-7685-41AA-A169-E8A34AED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AB00D6-F4A7-43B3-9054-00D283D60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9B01B18-165E-4B37-920C-36264116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5C25E-37BC-43EF-8052-3FB043BC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90C14-823F-493A-BCDF-D4515DA1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D2BC09D-BC41-4A8D-80B0-BCA72E18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803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E582A28-2EAC-4B5F-BF3F-819114DB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BAC763-FBB9-454D-A5B5-1D15137C9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83A5E8-9699-454E-A94C-5E49E82C6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84D797-C319-4BBD-A325-018BF18A0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F315FF-0742-4CC5-8B6C-A92519E1C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670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35F6A7-927F-4FC2-8F1B-7799B622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6EB069AC-7C08-4D73-BEDD-530E214629E7}"/>
              </a:ext>
            </a:extLst>
          </p:cNvPr>
          <p:cNvSpPr/>
          <p:nvPr/>
        </p:nvSpPr>
        <p:spPr>
          <a:xfrm>
            <a:off x="6324571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4179E879-F1B8-4B55-BA6E-D6AB899AB38E}"/>
              </a:ext>
            </a:extLst>
          </p:cNvPr>
          <p:cNvSpPr/>
          <p:nvPr/>
        </p:nvSpPr>
        <p:spPr>
          <a:xfrm>
            <a:off x="74057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AF699ECA-FABC-43FE-B2AF-7601060C056A}"/>
              </a:ext>
            </a:extLst>
          </p:cNvPr>
          <p:cNvSpPr/>
          <p:nvPr/>
        </p:nvSpPr>
        <p:spPr>
          <a:xfrm>
            <a:off x="142883" y="3817855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20FBB00B-276D-49B1-83BE-8F1A2994EF5F}"/>
              </a:ext>
            </a:extLst>
          </p:cNvPr>
          <p:cNvSpPr/>
          <p:nvPr/>
        </p:nvSpPr>
        <p:spPr>
          <a:xfrm>
            <a:off x="6324571" y="3854693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E97784-23B0-497E-ADE8-48AA0B3A1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642" y="913339"/>
            <a:ext cx="1445193" cy="1445193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541DC6CB-572D-4D57-8397-DC68D41BBDB1}"/>
              </a:ext>
            </a:extLst>
          </p:cNvPr>
          <p:cNvSpPr/>
          <p:nvPr/>
        </p:nvSpPr>
        <p:spPr>
          <a:xfrm>
            <a:off x="831580" y="4187696"/>
            <a:ext cx="891721" cy="1700447"/>
          </a:xfrm>
          <a:custGeom>
            <a:avLst/>
            <a:gdLst/>
            <a:ahLst/>
            <a:cxnLst/>
            <a:rect l="l" t="t" r="r" b="b"/>
            <a:pathLst>
              <a:path w="1021653" h="2341897">
                <a:moveTo>
                  <a:pt x="0" y="0"/>
                </a:moveTo>
                <a:lnTo>
                  <a:pt x="1021652" y="0"/>
                </a:lnTo>
                <a:lnTo>
                  <a:pt x="1021652" y="2341897"/>
                </a:lnTo>
                <a:lnTo>
                  <a:pt x="0" y="23418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01BD776C-C472-4CC9-8BEC-D1240693FFD8}"/>
              </a:ext>
            </a:extLst>
          </p:cNvPr>
          <p:cNvSpPr/>
          <p:nvPr/>
        </p:nvSpPr>
        <p:spPr>
          <a:xfrm>
            <a:off x="617448" y="907595"/>
            <a:ext cx="1319303" cy="1644506"/>
          </a:xfrm>
          <a:custGeom>
            <a:avLst/>
            <a:gdLst/>
            <a:ahLst/>
            <a:cxnLst/>
            <a:rect l="l" t="t" r="r" b="b"/>
            <a:pathLst>
              <a:path w="1894956" h="2174985">
                <a:moveTo>
                  <a:pt x="0" y="0"/>
                </a:moveTo>
                <a:lnTo>
                  <a:pt x="1894956" y="0"/>
                </a:lnTo>
                <a:lnTo>
                  <a:pt x="1894956" y="2174985"/>
                </a:lnTo>
                <a:lnTo>
                  <a:pt x="0" y="2174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1028" name="Picture 4" descr="Играет – Бесплатные иконки: люди">
            <a:extLst>
              <a:ext uri="{FF2B5EF4-FFF2-40B4-BE49-F238E27FC236}">
                <a16:creationId xmlns:a16="http://schemas.microsoft.com/office/drawing/2014/main" id="{EF21EEC0-19C1-4CA9-8C8F-3FE885A1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18" y="3914249"/>
            <a:ext cx="1983776" cy="19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5D1FD898-4F21-40A8-90B6-65E76D89319A}"/>
              </a:ext>
            </a:extLst>
          </p:cNvPr>
          <p:cNvSpPr/>
          <p:nvPr/>
        </p:nvSpPr>
        <p:spPr>
          <a:xfrm>
            <a:off x="2444918" y="1537998"/>
            <a:ext cx="3820391" cy="3731968"/>
          </a:xfrm>
          <a:custGeom>
            <a:avLst/>
            <a:gdLst>
              <a:gd name="connsiteX0" fmla="*/ 0 w 3820391"/>
              <a:gd name="connsiteY0" fmla="*/ 622007 h 3731968"/>
              <a:gd name="connsiteX1" fmla="*/ 622007 w 3820391"/>
              <a:gd name="connsiteY1" fmla="*/ 0 h 3731968"/>
              <a:gd name="connsiteX2" fmla="*/ 3198384 w 3820391"/>
              <a:gd name="connsiteY2" fmla="*/ 0 h 3731968"/>
              <a:gd name="connsiteX3" fmla="*/ 3820391 w 3820391"/>
              <a:gd name="connsiteY3" fmla="*/ 622007 h 3731968"/>
              <a:gd name="connsiteX4" fmla="*/ 3820391 w 3820391"/>
              <a:gd name="connsiteY4" fmla="*/ 3109961 h 3731968"/>
              <a:gd name="connsiteX5" fmla="*/ 3198384 w 3820391"/>
              <a:gd name="connsiteY5" fmla="*/ 3731968 h 3731968"/>
              <a:gd name="connsiteX6" fmla="*/ 622007 w 3820391"/>
              <a:gd name="connsiteY6" fmla="*/ 3731968 h 3731968"/>
              <a:gd name="connsiteX7" fmla="*/ 0 w 3820391"/>
              <a:gd name="connsiteY7" fmla="*/ 3109961 h 3731968"/>
              <a:gd name="connsiteX8" fmla="*/ 0 w 3820391"/>
              <a:gd name="connsiteY8" fmla="*/ 622007 h 373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0391" h="3731968" fill="none" extrusionOk="0">
                <a:moveTo>
                  <a:pt x="0" y="622007"/>
                </a:moveTo>
                <a:cubicBezTo>
                  <a:pt x="-16775" y="265387"/>
                  <a:pt x="308466" y="-57116"/>
                  <a:pt x="622007" y="0"/>
                </a:cubicBezTo>
                <a:cubicBezTo>
                  <a:pt x="1139802" y="-29717"/>
                  <a:pt x="1946848" y="-64786"/>
                  <a:pt x="3198384" y="0"/>
                </a:cubicBezTo>
                <a:cubicBezTo>
                  <a:pt x="3540268" y="10588"/>
                  <a:pt x="3815880" y="267665"/>
                  <a:pt x="3820391" y="622007"/>
                </a:cubicBezTo>
                <a:cubicBezTo>
                  <a:pt x="3822016" y="1497431"/>
                  <a:pt x="3874365" y="2378811"/>
                  <a:pt x="3820391" y="3109961"/>
                </a:cubicBezTo>
                <a:cubicBezTo>
                  <a:pt x="3806501" y="3449815"/>
                  <a:pt x="3522341" y="3720319"/>
                  <a:pt x="3198384" y="3731968"/>
                </a:cubicBezTo>
                <a:cubicBezTo>
                  <a:pt x="2241309" y="3866196"/>
                  <a:pt x="1027466" y="3587079"/>
                  <a:pt x="622007" y="3731968"/>
                </a:cubicBezTo>
                <a:cubicBezTo>
                  <a:pt x="287822" y="3726429"/>
                  <a:pt x="68138" y="3458937"/>
                  <a:pt x="0" y="3109961"/>
                </a:cubicBezTo>
                <a:cubicBezTo>
                  <a:pt x="151681" y="2061268"/>
                  <a:pt x="89650" y="1021479"/>
                  <a:pt x="0" y="622007"/>
                </a:cubicBezTo>
                <a:close/>
              </a:path>
              <a:path w="3820391" h="3731968" stroke="0" extrusionOk="0">
                <a:moveTo>
                  <a:pt x="0" y="622007"/>
                </a:moveTo>
                <a:cubicBezTo>
                  <a:pt x="-19051" y="243352"/>
                  <a:pt x="308532" y="-13401"/>
                  <a:pt x="622007" y="0"/>
                </a:cubicBezTo>
                <a:cubicBezTo>
                  <a:pt x="1736563" y="-27149"/>
                  <a:pt x="1946028" y="3425"/>
                  <a:pt x="3198384" y="0"/>
                </a:cubicBezTo>
                <a:cubicBezTo>
                  <a:pt x="3492852" y="-42570"/>
                  <a:pt x="3843525" y="269884"/>
                  <a:pt x="3820391" y="622007"/>
                </a:cubicBezTo>
                <a:cubicBezTo>
                  <a:pt x="3704419" y="1024377"/>
                  <a:pt x="3826633" y="2549066"/>
                  <a:pt x="3820391" y="3109961"/>
                </a:cubicBezTo>
                <a:cubicBezTo>
                  <a:pt x="3825851" y="3458049"/>
                  <a:pt x="3529387" y="3716264"/>
                  <a:pt x="3198384" y="3731968"/>
                </a:cubicBezTo>
                <a:cubicBezTo>
                  <a:pt x="2650877" y="3821488"/>
                  <a:pt x="1159492" y="3814029"/>
                  <a:pt x="622007" y="3731968"/>
                </a:cubicBezTo>
                <a:cubicBezTo>
                  <a:pt x="278558" y="3709380"/>
                  <a:pt x="-22283" y="3461112"/>
                  <a:pt x="0" y="3109961"/>
                </a:cubicBezTo>
                <a:cubicBezTo>
                  <a:pt x="34316" y="1875225"/>
                  <a:pt x="143039" y="1246388"/>
                  <a:pt x="0" y="622007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97824804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D42EEF0-70D0-4F22-8764-40DE371FE4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61" y="1860389"/>
            <a:ext cx="3753609" cy="30871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222D175-BD27-4CF5-B59C-EFF25B64D7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22" y="1641716"/>
            <a:ext cx="3417232" cy="34172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CBB3677-2A3D-4023-9DD3-C2835ABC4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93" y="1976362"/>
            <a:ext cx="2855240" cy="285524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5FBFD9A-6FBC-4E8A-8639-E8228358AA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82" y="2263651"/>
            <a:ext cx="2280663" cy="228066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87DDEEF-36BF-40A6-92A2-17B1A3248C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0" y="1692762"/>
            <a:ext cx="3315140" cy="3315140"/>
          </a:xfrm>
          <a:prstGeom prst="round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1A30EE5-3884-42E1-A852-4436115E3A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79" y="1635935"/>
            <a:ext cx="3374675" cy="33746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DE5EE34-D883-462F-BCB9-DDD35CAB48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50" y="1876838"/>
            <a:ext cx="2919090" cy="291909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08C8E62-724D-4A6C-846B-F927813C0D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0545" y="1723703"/>
            <a:ext cx="3315140" cy="331514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E003D57-D970-427F-90D3-3716FED755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84" y="1836270"/>
            <a:ext cx="3201649" cy="320164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41713DE-22FE-45BB-8328-A8D8DBC781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6" y="1946345"/>
            <a:ext cx="2732306" cy="27323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AF0455C-BFEE-44BC-8CBD-51392783B7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65" y="912461"/>
            <a:ext cx="5044999" cy="5044999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66158" y="3873638"/>
            <a:ext cx="24955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6263 -0.2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6537 0.20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24519 0.2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66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23359 -0.273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8399 0.2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5807 -0.2527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22083 -0.2407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24909 0.2386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26393 -0.2548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22539 -0.2442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2DD688-0B0B-4EEB-8BFF-217E8109592D}"/>
</file>

<file path=customXml/itemProps2.xml><?xml version="1.0" encoding="utf-8"?>
<ds:datastoreItem xmlns:ds="http://schemas.openxmlformats.org/officeDocument/2006/customXml" ds:itemID="{6025BCAA-ECAB-4EC2-8A84-8A2CA5004B43}"/>
</file>

<file path=customXml/itemProps3.xml><?xml version="1.0" encoding="utf-8"?>
<ds:datastoreItem xmlns:ds="http://schemas.openxmlformats.org/officeDocument/2006/customXml" ds:itemID="{B721CFE7-A573-41FC-925D-B0FB64BAF8DE}"/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2025-07-20T10:46:21Z</dcterms:created>
  <dcterms:modified xsi:type="dcterms:W3CDTF">2025-07-20T14:56:58Z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