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23C02ADA-9B35-4CA3-887B-8DD3FC0436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55" y="1352397"/>
            <a:ext cx="1403752" cy="1418928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5328" y="3281390"/>
            <a:ext cx="30575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2024-07-21T13:02:50Z</dcterms:created>
  <dcterms:modified xsi:type="dcterms:W3CDTF">2024-07-24T00:40:07Z</dcterms:modified>
</cp:coreProperties>
</file>