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E0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F6AEA6-D28D-4BB5-998D-2282A67C90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2CE90AB-02D2-45D7-8C79-8439FCD641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E13537F-F281-4E45-B512-AB05415A5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3BA2-16C7-4237-B23D-3F414014F680}" type="datetimeFigureOut">
              <a:rPr lang="uk-UA" smtClean="0"/>
              <a:t>06.08.2024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E38B7A2-9163-4DC1-AE95-E299D956B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457F41-C88D-403D-BF1E-4464A59C0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DFC4-4CD3-4A50-8A12-A605FDDA01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2096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AD1FE4-BB31-467B-884B-72E51ECAD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E846698-75B3-4144-BC13-05ED85121E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57C49E0-9D5C-4674-8D57-F786AFCF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3BA2-16C7-4237-B23D-3F414014F680}" type="datetimeFigureOut">
              <a:rPr lang="uk-UA" smtClean="0"/>
              <a:t>06.08.2024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9CE124-3300-429C-897C-B989BD384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869D3C4-AEF2-463B-A58F-5DD07679D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DFC4-4CD3-4A50-8A12-A605FDDA01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5490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B3A98C8-CE63-42A9-8E32-9FCFA74F3E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8AEF29A-E7CF-46AE-9F94-0CEE32AB9C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8EB9ECD-E45C-447A-A00C-D68C3BA17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3BA2-16C7-4237-B23D-3F414014F680}" type="datetimeFigureOut">
              <a:rPr lang="uk-UA" smtClean="0"/>
              <a:t>06.08.2024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9680E4A-39BE-4697-AC5A-1AF78B23E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04D07B0-BE99-4560-94ED-722C8BECD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DFC4-4CD3-4A50-8A12-A605FDDA01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5212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79E2E5-42B8-4015-AD2C-984D0D70F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69B0C26-F79F-408B-ACD2-D8BD603F9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6B2A4E7-86A6-449E-B7FB-4BB8C70CF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3BA2-16C7-4237-B23D-3F414014F680}" type="datetimeFigureOut">
              <a:rPr lang="uk-UA" smtClean="0"/>
              <a:t>06.08.2024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46B4B6-3910-4E26-9610-E5C099A9E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08FCAE6-E5B8-43BD-AB72-93C0D8E1F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DFC4-4CD3-4A50-8A12-A605FDDA01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8456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4F92BD-8C09-4507-8D72-84C1943D4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234CA9B-D848-4F27-A23B-FEAB4F55F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4CF9044-4225-4476-8A89-C4C36CAEC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3BA2-16C7-4237-B23D-3F414014F680}" type="datetimeFigureOut">
              <a:rPr lang="uk-UA" smtClean="0"/>
              <a:t>06.08.2024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B51EC00-4F37-4B98-8255-10B885D95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500BE59-057F-457A-ADC7-0D4FFDA97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DFC4-4CD3-4A50-8A12-A605FDDA01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0484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FB9F8A-D9AE-41DD-9896-7BCAC6BF7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5C76E34-7FC3-4384-BF1C-3EA41504A6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48DBDEB-6D34-40D2-94B5-0C1418CA8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8EE86A8-C7C0-4266-8ADA-DD4067202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3BA2-16C7-4237-B23D-3F414014F680}" type="datetimeFigureOut">
              <a:rPr lang="uk-UA" smtClean="0"/>
              <a:t>06.08.2024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82A82AC-8519-418B-9D78-6B6B06D12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AE04ADE-BC80-4C88-929C-9C4B2AEF8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DFC4-4CD3-4A50-8A12-A605FDDA01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1813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9E9C15-FF64-477A-9FF7-EE06F646B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719C252-38B2-4E6F-8098-919022907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4758296-40DF-45E6-852D-4BCFF34413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9440F593-BCB6-42B3-B338-56643C838B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6C3765E-2FEB-47A9-BAF0-CD5E6B1A9D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E598319-8D31-455E-8CA0-91EEDAFEC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3BA2-16C7-4237-B23D-3F414014F680}" type="datetimeFigureOut">
              <a:rPr lang="uk-UA" smtClean="0"/>
              <a:t>06.08.2024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005FA45-AB46-464A-B282-C6150DEF7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F979AE6-94C7-47E5-B721-9238FAF62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DFC4-4CD3-4A50-8A12-A605FDDA01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8575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8BC4E9-0B4A-4816-95D4-8F36BD6F2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94513D5-90C9-476A-AA00-27CB974BF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3BA2-16C7-4237-B23D-3F414014F680}" type="datetimeFigureOut">
              <a:rPr lang="uk-UA" smtClean="0"/>
              <a:t>06.08.2024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FFFE92C6-32C9-4754-8777-EA7C76F74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8A2E967-ED3E-477E-A976-904585C65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DFC4-4CD3-4A50-8A12-A605FDDA01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1134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FC62347B-9AEC-4159-95CE-B78D96173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3BA2-16C7-4237-B23D-3F414014F680}" type="datetimeFigureOut">
              <a:rPr lang="uk-UA" smtClean="0"/>
              <a:t>06.08.2024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5B10E617-FD34-4DAE-BBB9-CA78C7F3D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DF727277-FF0C-4375-9065-2E06D846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DFC4-4CD3-4A50-8A12-A605FDDA01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8126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862A89-F58E-4B77-A9DD-E70808699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DBB345A-22D4-42D8-A1CB-988F416E3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87CB03F-8B3F-41E6-BDD4-129021F47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CEB6B87-FFEB-404B-A776-195EA3036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3BA2-16C7-4237-B23D-3F414014F680}" type="datetimeFigureOut">
              <a:rPr lang="uk-UA" smtClean="0"/>
              <a:t>06.08.2024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A9312A3-D2D3-4BBA-BB63-B4C6A0CDF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6857FDA-FD16-44C6-A98A-B10A60771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DFC4-4CD3-4A50-8A12-A605FDDA01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0964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E36DA5-337C-497F-BDBE-C14003AB8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A61D765-E838-446B-ABEF-19C9A254B8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B8C0CC0-5B49-400C-8EA3-A5D8AECB23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FD11691-089D-4829-9091-40C17750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3BA2-16C7-4237-B23D-3F414014F680}" type="datetimeFigureOut">
              <a:rPr lang="uk-UA" smtClean="0"/>
              <a:t>06.08.2024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755DB54-AF02-4ACA-BF00-DFAFC1B27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E434A23-BDFA-4CD3-BB17-0A1BBC215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DFC4-4CD3-4A50-8A12-A605FDDA01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616200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73B1B28-8B89-44A8-B81A-DDADF9853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DD20EA6-40C4-4FB2-B259-7DDC589E0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FADFAC9-08B3-4081-AF29-A992900C28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D3BA2-16C7-4237-B23D-3F414014F680}" type="datetimeFigureOut">
              <a:rPr lang="uk-UA" smtClean="0"/>
              <a:t>06.08.2024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B58AB00-A527-42A1-B0EF-1B3568BA1C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8C19C6D-AA5C-4F34-904C-0916D35A3A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0DFC4-4CD3-4A50-8A12-A605FDDA01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8266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4DABBE-CE45-4DE8-A252-CE8C1FF8CA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id="{48F23940-C39E-453C-80D2-BFEB6AC4E479}"/>
              </a:ext>
            </a:extLst>
          </p:cNvPr>
          <p:cNvGrpSpPr/>
          <p:nvPr/>
        </p:nvGrpSpPr>
        <p:grpSpPr>
          <a:xfrm>
            <a:off x="0" y="72069"/>
            <a:ext cx="8439566" cy="6838312"/>
            <a:chOff x="4708778" y="-67732"/>
            <a:chExt cx="8717356" cy="6858000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64F5B9C0-BEEE-4F8D-AAE8-AF37FDCF09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96" t="15903" r="7990" b="18992"/>
            <a:stretch/>
          </p:blipFill>
          <p:spPr>
            <a:xfrm>
              <a:off x="4708778" y="-67732"/>
              <a:ext cx="8717356" cy="6858000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67AD173A-9605-4FE2-B77D-E2BE84DAA9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7921" y="470499"/>
              <a:ext cx="6642340" cy="4196392"/>
            </a:xfrm>
            <a:prstGeom prst="rect">
              <a:avLst/>
            </a:prstGeom>
          </p:spPr>
        </p:pic>
      </p:grpSp>
      <p:pic>
        <p:nvPicPr>
          <p:cNvPr id="12" name="Picture 2">
            <a:extLst>
              <a:ext uri="{FF2B5EF4-FFF2-40B4-BE49-F238E27FC236}">
                <a16:creationId xmlns:a16="http://schemas.microsoft.com/office/drawing/2014/main" id="{ABF76ACC-54B6-4504-AA68-8CAB7158D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1864" y="87085"/>
            <a:ext cx="755925" cy="70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Групувати 22">
            <a:extLst>
              <a:ext uri="{FF2B5EF4-FFF2-40B4-BE49-F238E27FC236}">
                <a16:creationId xmlns:a16="http://schemas.microsoft.com/office/drawing/2014/main" id="{91AB3611-7687-48B7-9115-8D929178071D}"/>
              </a:ext>
            </a:extLst>
          </p:cNvPr>
          <p:cNvGrpSpPr/>
          <p:nvPr/>
        </p:nvGrpSpPr>
        <p:grpSpPr>
          <a:xfrm>
            <a:off x="705774" y="828217"/>
            <a:ext cx="1459057" cy="1360235"/>
            <a:chOff x="2978331" y="1913707"/>
            <a:chExt cx="1868765" cy="1868765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3851D2A0-85DF-442C-9186-C87B3BEE893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8331" y="1913707"/>
              <a:ext cx="1868765" cy="1868765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376137E3-BC27-4466-930D-AA02FDB04AC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30996">
              <a:off x="3465680" y="2398466"/>
              <a:ext cx="980207" cy="925054"/>
            </a:xfrm>
            <a:prstGeom prst="rect">
              <a:avLst/>
            </a:prstGeom>
          </p:spPr>
        </p:pic>
      </p:grpSp>
      <p:grpSp>
        <p:nvGrpSpPr>
          <p:cNvPr id="29" name="Групувати 28">
            <a:extLst>
              <a:ext uri="{FF2B5EF4-FFF2-40B4-BE49-F238E27FC236}">
                <a16:creationId xmlns:a16="http://schemas.microsoft.com/office/drawing/2014/main" id="{27BA58B4-DC72-4BE9-ADF3-536CD038373D}"/>
              </a:ext>
            </a:extLst>
          </p:cNvPr>
          <p:cNvGrpSpPr/>
          <p:nvPr/>
        </p:nvGrpSpPr>
        <p:grpSpPr>
          <a:xfrm>
            <a:off x="626703" y="2897787"/>
            <a:ext cx="1548685" cy="1348481"/>
            <a:chOff x="1739472" y="1121644"/>
            <a:chExt cx="2418806" cy="2418806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EB0AC7D2-6979-4C69-8538-01B250923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9472" y="1121644"/>
              <a:ext cx="2418806" cy="2418806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621E9234-0FA8-4F31-972E-13F52E6FC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8635" y="1681504"/>
              <a:ext cx="1279410" cy="1279410"/>
            </a:xfrm>
            <a:prstGeom prst="rect">
              <a:avLst/>
            </a:prstGeom>
          </p:spPr>
        </p:pic>
      </p:grpSp>
      <p:grpSp>
        <p:nvGrpSpPr>
          <p:cNvPr id="32" name="Групувати 31">
            <a:extLst>
              <a:ext uri="{FF2B5EF4-FFF2-40B4-BE49-F238E27FC236}">
                <a16:creationId xmlns:a16="http://schemas.microsoft.com/office/drawing/2014/main" id="{4EF6CFE8-8C04-43D6-9045-93D8672E699B}"/>
              </a:ext>
            </a:extLst>
          </p:cNvPr>
          <p:cNvGrpSpPr/>
          <p:nvPr/>
        </p:nvGrpSpPr>
        <p:grpSpPr>
          <a:xfrm>
            <a:off x="4872561" y="3156377"/>
            <a:ext cx="1556050" cy="1429122"/>
            <a:chOff x="3823062" y="1339939"/>
            <a:chExt cx="2418806" cy="2418806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6EC5335F-02BA-4E32-B0C6-65909C067D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3062" y="1339939"/>
              <a:ext cx="2418806" cy="2418806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00DA9D32-B6B1-42FC-A0B1-56F7A0615B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8030" y="1706654"/>
              <a:ext cx="1528869" cy="1528869"/>
            </a:xfrm>
            <a:prstGeom prst="rect">
              <a:avLst/>
            </a:prstGeom>
          </p:spPr>
        </p:pic>
      </p:grpSp>
      <p:grpSp>
        <p:nvGrpSpPr>
          <p:cNvPr id="35" name="Групувати 34">
            <a:extLst>
              <a:ext uri="{FF2B5EF4-FFF2-40B4-BE49-F238E27FC236}">
                <a16:creationId xmlns:a16="http://schemas.microsoft.com/office/drawing/2014/main" id="{80739961-4047-46CA-A193-9886B4A210B2}"/>
              </a:ext>
            </a:extLst>
          </p:cNvPr>
          <p:cNvGrpSpPr/>
          <p:nvPr/>
        </p:nvGrpSpPr>
        <p:grpSpPr>
          <a:xfrm>
            <a:off x="5237185" y="777163"/>
            <a:ext cx="1654464" cy="1539656"/>
            <a:chOff x="6540614" y="1833359"/>
            <a:chExt cx="3374157" cy="3374157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3D957EBE-32E6-4641-8385-F34371E536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0614" y="1833359"/>
              <a:ext cx="3374157" cy="3374157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15559E81-2428-4903-BADC-1FCA8D1239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4815" y="2436221"/>
              <a:ext cx="2017961" cy="2168435"/>
            </a:xfrm>
            <a:prstGeom prst="rect">
              <a:avLst/>
            </a:prstGeom>
          </p:spPr>
        </p:pic>
      </p:grpSp>
      <p:grpSp>
        <p:nvGrpSpPr>
          <p:cNvPr id="38" name="Групувати 37">
            <a:extLst>
              <a:ext uri="{FF2B5EF4-FFF2-40B4-BE49-F238E27FC236}">
                <a16:creationId xmlns:a16="http://schemas.microsoft.com/office/drawing/2014/main" id="{DB1E777B-D0A0-48C2-87EA-6AA6787BC949}"/>
              </a:ext>
            </a:extLst>
          </p:cNvPr>
          <p:cNvGrpSpPr/>
          <p:nvPr/>
        </p:nvGrpSpPr>
        <p:grpSpPr>
          <a:xfrm>
            <a:off x="2805220" y="691680"/>
            <a:ext cx="1510624" cy="1379020"/>
            <a:chOff x="7170472" y="967190"/>
            <a:chExt cx="3115981" cy="3115981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65EAB221-2B06-4A2C-9DEC-835FC43A8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0472" y="967190"/>
              <a:ext cx="3115981" cy="3115981"/>
            </a:xfrm>
            <a:prstGeom prst="rect">
              <a:avLst/>
            </a:prstGeom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129CA429-8447-4DF8-8071-16DA42FD8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2751" y="1391008"/>
              <a:ext cx="2131423" cy="2131423"/>
            </a:xfrm>
            <a:prstGeom prst="rect">
              <a:avLst/>
            </a:prstGeom>
          </p:spPr>
        </p:pic>
      </p:grpSp>
      <p:grpSp>
        <p:nvGrpSpPr>
          <p:cNvPr id="46" name="Групувати 45">
            <a:extLst>
              <a:ext uri="{FF2B5EF4-FFF2-40B4-BE49-F238E27FC236}">
                <a16:creationId xmlns:a16="http://schemas.microsoft.com/office/drawing/2014/main" id="{FC608A43-CB9D-44CD-99E0-8765595BA195}"/>
              </a:ext>
            </a:extLst>
          </p:cNvPr>
          <p:cNvGrpSpPr/>
          <p:nvPr/>
        </p:nvGrpSpPr>
        <p:grpSpPr>
          <a:xfrm>
            <a:off x="2385764" y="3262294"/>
            <a:ext cx="1747612" cy="1379020"/>
            <a:chOff x="6778057" y="2797265"/>
            <a:chExt cx="3147221" cy="2928826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A98F63D2-133B-46F1-9E97-B878680E91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8057" y="2797265"/>
              <a:ext cx="3147221" cy="2928826"/>
            </a:xfrm>
            <a:prstGeom prst="rect">
              <a:avLst/>
            </a:prstGeom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44328E18-267C-49FA-BEB5-BF59B2C2AA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5986" y="3304401"/>
              <a:ext cx="2092416" cy="1869610"/>
            </a:xfrm>
            <a:prstGeom prst="rect">
              <a:avLst/>
            </a:prstGeom>
          </p:spPr>
        </p:pic>
      </p:grpSp>
      <p:grpSp>
        <p:nvGrpSpPr>
          <p:cNvPr id="49" name="Групувати 48">
            <a:extLst>
              <a:ext uri="{FF2B5EF4-FFF2-40B4-BE49-F238E27FC236}">
                <a16:creationId xmlns:a16="http://schemas.microsoft.com/office/drawing/2014/main" id="{0EA95675-C2BA-42FA-8492-DFE70464CD6B}"/>
              </a:ext>
            </a:extLst>
          </p:cNvPr>
          <p:cNvGrpSpPr/>
          <p:nvPr/>
        </p:nvGrpSpPr>
        <p:grpSpPr>
          <a:xfrm>
            <a:off x="1744824" y="1882678"/>
            <a:ext cx="1550148" cy="1413952"/>
            <a:chOff x="6749121" y="1470579"/>
            <a:chExt cx="3916278" cy="3644516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80F6A238-853C-4B88-9891-986304CBF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9121" y="1470579"/>
              <a:ext cx="3916278" cy="3644516"/>
            </a:xfrm>
            <a:prstGeom prst="rect">
              <a:avLst/>
            </a:prstGeom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08CA2CF5-36EE-4BDB-B398-824776539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6760" y="1946870"/>
              <a:ext cx="2728199" cy="2728199"/>
            </a:xfrm>
            <a:prstGeom prst="rect">
              <a:avLst/>
            </a:prstGeom>
          </p:spPr>
        </p:pic>
      </p:grpSp>
      <p:grpSp>
        <p:nvGrpSpPr>
          <p:cNvPr id="52" name="Групувати 51">
            <a:extLst>
              <a:ext uri="{FF2B5EF4-FFF2-40B4-BE49-F238E27FC236}">
                <a16:creationId xmlns:a16="http://schemas.microsoft.com/office/drawing/2014/main" id="{89820332-CF5A-42D0-880D-CC1F1D5F63DE}"/>
              </a:ext>
            </a:extLst>
          </p:cNvPr>
          <p:cNvGrpSpPr/>
          <p:nvPr/>
        </p:nvGrpSpPr>
        <p:grpSpPr>
          <a:xfrm>
            <a:off x="3986424" y="1970338"/>
            <a:ext cx="1654464" cy="1310629"/>
            <a:chOff x="6321115" y="1699441"/>
            <a:chExt cx="4254348" cy="3959126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20995638-0BAD-4B49-98D4-84981B4B0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1115" y="1699441"/>
              <a:ext cx="4254348" cy="3959126"/>
            </a:xfrm>
            <a:prstGeom prst="rect">
              <a:avLst/>
            </a:prstGeom>
          </p:spPr>
        </p:pic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1F6EE470-9BDF-416E-AB69-6170EC5902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1888" y="2080025"/>
              <a:ext cx="2958737" cy="2958737"/>
            </a:xfrm>
            <a:prstGeom prst="rect">
              <a:avLst/>
            </a:prstGeom>
          </p:spPr>
        </p:pic>
      </p:grp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67940F8A-6FFC-443A-97B3-46C5CC783DB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996" y="683849"/>
            <a:ext cx="4034156" cy="4034156"/>
          </a:xfrm>
          <a:prstGeom prst="rect">
            <a:avLst/>
          </a:prstGeom>
        </p:spPr>
      </p:pic>
      <p:sp>
        <p:nvSpPr>
          <p:cNvPr id="55" name="Прямокутник 54">
            <a:extLst>
              <a:ext uri="{FF2B5EF4-FFF2-40B4-BE49-F238E27FC236}">
                <a16:creationId xmlns:a16="http://schemas.microsoft.com/office/drawing/2014/main" id="{A358F219-F8AA-4170-930E-4E0FD2D0948B}"/>
              </a:ext>
            </a:extLst>
          </p:cNvPr>
          <p:cNvSpPr/>
          <p:nvPr/>
        </p:nvSpPr>
        <p:spPr>
          <a:xfrm>
            <a:off x="2385764" y="5907748"/>
            <a:ext cx="2696839" cy="249486"/>
          </a:xfrm>
          <a:prstGeom prst="rect">
            <a:avLst/>
          </a:prstGeom>
          <a:solidFill>
            <a:srgbClr val="61E0FB">
              <a:alpha val="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4" name="Picture 73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009770" y="1803470"/>
            <a:ext cx="35814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29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77556E-17 C -0.01849 0.06505 -0.00612 0.1419 0.0263 0.1706 C 0.06497 0.20463 0.09557 0.15648 0.11146 0.125 L 0.1306 0.08171 C 0.14622 0.05208 0.17747 0.0044 0.22083 0.04236 C 0.24922 0.06574 0.26563 0.14792 0.24753 0.21412 C 0.22943 0.28009 0.18281 0.30648 0.1556 0.28148 C 0.11172 0.24514 0.11328 0.17176 0.11719 0.13032 L 0.12448 0.07662 C 0.12839 0.03611 0.13112 -0.03611 0.09245 -0.06921 C 0.05964 -0.09722 0.01823 -0.06759 -2.08333E-7 2.77556E-17 Z " pathEditMode="relative" rAng="1560000" ptsTypes="AAAAAAAAAAA">
                                      <p:cBhvr>
                                        <p:cTn id="6" dur="7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83" y="1062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62 0.01713 L 0.01862 0.01736 C 0.01888 0.00671 0.01875 -0.00394 0.0194 -0.01412 C 0.0194 -0.01574 0.02044 -0.0162 0.02083 -0.01759 C 0.02357 -0.02824 0.0194 -0.01713 0.02292 -0.02569 C 0.02448 -0.03542 0.02266 -0.02569 0.02513 -0.0338 C 0.02539 -0.03495 0.02539 -0.03634 0.02578 -0.0375 C 0.02839 -0.04375 0.02852 -0.04329 0.03151 -0.04676 C 0.03229 -0.04861 0.03281 -0.05069 0.03359 -0.05231 C 0.03425 -0.05347 0.03516 -0.05394 0.03581 -0.05486 C 0.03971 -0.05949 0.03724 -0.05764 0.04154 -0.05949 C 0.04271 -0.06042 0.04375 -0.06204 0.04505 -0.06273 C 0.04675 -0.06412 0.04844 -0.06435 0.05013 -0.06505 C 0.05078 -0.06551 0.05156 -0.06597 0.05221 -0.06644 C 0.05365 -0.06736 0.05495 -0.06921 0.05651 -0.06968 C 0.05977 -0.0713 0.06654 -0.07199 0.06654 -0.07176 C 0.08034 -0.07153 0.09414 -0.07199 0.10794 -0.07106 C 0.10898 -0.07083 0.10977 -0.06921 0.11081 -0.06875 C 0.11302 -0.06713 0.11471 -0.0669 0.11719 -0.06644 C 0.11836 -0.06551 0.11953 -0.06458 0.12083 -0.06412 C 0.12175 -0.06366 0.12279 -0.06366 0.1237 -0.06273 C 0.12474 -0.06204 0.12552 -0.06042 0.12656 -0.05949 C 0.12721 -0.0588 0.12786 -0.05856 0.12865 -0.0581 C 0.13034 -0.05741 0.13203 -0.05694 0.13359 -0.05602 C 0.13464 -0.05532 0.13555 -0.0544 0.13646 -0.0537 C 0.13789 -0.05255 0.13932 -0.05208 0.14063 -0.05139 C 0.14154 -0.05093 0.14219 -0.05023 0.14297 -0.05 C 0.14414 -0.04977 0.14531 -0.04954 0.14635 -0.04907 C 0.14727 -0.04861 0.14779 -0.04792 0.1487 -0.04769 C 0.15039 -0.04722 0.15247 -0.04699 0.1543 -0.04676 C 0.15495 -0.04583 0.1556 -0.04491 0.15651 -0.04444 C 0.15807 -0.04352 0.15964 -0.04352 0.16146 -0.04306 C 0.16276 -0.04259 0.16419 -0.04259 0.16576 -0.04213 C 0.16784 -0.0412 0.16992 -0.04051 0.17227 -0.03981 C 0.17422 -0.03889 0.17591 -0.03727 0.178 -0.03611 C 0.17891 -0.03565 0.17982 -0.03542 0.18073 -0.03519 C 0.18568 -0.03287 0.17943 -0.03495 0.18724 -0.03287 C 0.2013 -0.0331 0.21536 -0.03287 0.2293 -0.0338 C 0.23047 -0.03403 0.23125 -0.03542 0.23216 -0.03611 C 0.23294 -0.03681 0.23359 -0.03704 0.23438 -0.0375 C 0.23503 -0.03796 0.23581 -0.03912 0.23646 -0.03981 C 0.2388 -0.04167 0.24362 -0.04537 0.24362 -0.04514 C 0.2487 -0.0537 0.24323 -0.04444 0.24727 -0.05231 C 0.24831 -0.05486 0.2526 -0.05995 0.25286 -0.06042 C 0.25365 -0.06181 0.2543 -0.06273 0.25508 -0.06412 C 0.25534 -0.06505 0.25547 -0.06644 0.25573 -0.06736 C 0.25612 -0.06875 0.2569 -0.06968 0.25716 -0.07106 C 0.26094 -0.08495 0.25365 -0.06435 0.26003 -0.08125 L 0.26146 -0.09074 C 0.26172 -0.09213 0.26185 -0.09375 0.26224 -0.09537 C 0.26328 -0.10069 0.26276 -0.09769 0.26367 -0.10463 C 0.26393 -0.11019 0.26406 -0.1162 0.26432 -0.12199 C 0.26445 -0.12407 0.2651 -0.12569 0.2651 -0.12778 C 0.2651 -0.14005 0.26471 -0.15255 0.26432 -0.16481 C 0.26432 -0.16551 0.26328 -0.17199 0.26289 -0.17292 C 0.25833 -0.18611 0.26185 -0.17569 0.25859 -0.18218 C 0.25586 -0.18773 0.25833 -0.18611 0.25286 -0.19259 C 0.25195 -0.19375 0.25091 -0.19468 0.25013 -0.19606 C 0.24401 -0.20602 0.25182 -0.19514 0.24648 -0.20671 C 0.24583 -0.2081 0.24453 -0.20903 0.24362 -0.20995 C 0.24336 -0.21227 0.24336 -0.21458 0.24297 -0.2169 C 0.24258 -0.21898 0.24193 -0.22083 0.24154 -0.22292 C 0.24115 -0.22431 0.24102 -0.22593 0.24076 -0.22731 C 0.24102 -0.24259 0.24102 -0.25741 0.24154 -0.27245 C 0.24154 -0.27431 0.2418 -0.27593 0.24219 -0.27708 C 0.24258 -0.27824 0.24323 -0.2787 0.24362 -0.2794 C 0.24414 -0.28056 0.24466 -0.28171 0.24505 -0.2831 C 0.2457 -0.28495 0.24583 -0.28704 0.24648 -0.28866 C 0.24714 -0.29051 0.24805 -0.29167 0.2487 -0.29352 C 0.25456 -0.30995 0.24883 -0.29676 0.25365 -0.30741 C 0.25508 -0.31435 0.25339 -0.30718 0.25573 -0.31435 C 0.25677 -0.31736 0.25716 -0.32106 0.25859 -0.32361 C 0.2625 -0.32986 0.25898 -0.32454 0.26289 -0.3294 C 0.26419 -0.33079 0.26523 -0.33264 0.26654 -0.33403 C 0.26719 -0.33449 0.26797 -0.33449 0.26862 -0.33519 C 0.2694 -0.33588 0.27005 -0.33704 0.27083 -0.3375 C 0.27175 -0.33819 0.27266 -0.33819 0.2737 -0.33866 C 0.28086 -0.3419 0.26966 -0.33727 0.27839 -0.34097 C 0.27904 -0.3419 0.27982 -0.34259 0.28073 -0.34329 C 0.28607 -0.34722 0.2888 -0.34606 0.29583 -0.34653 C 0.31615 -0.34468 0.31354 -0.34583 0.32617 -0.34329 C 0.32826 -0.34282 0.33008 -0.34259 0.33216 -0.34213 C 0.33451 -0.34167 0.33633 -0.34005 0.33867 -0.33866 C 0.33945 -0.33796 0.34023 -0.33704 0.34154 -0.33634 C 0.34232 -0.33588 0.34857 -0.33426 0.34922 -0.33403 C 0.35495 -0.3294 0.34987 -0.33426 0.35352 -0.3294 C 0.35833 -0.32292 0.35378 -0.33264 0.36224 -0.31898 C 0.36419 -0.31551 0.36289 -0.31736 0.36576 -0.31435 C 0.36706 -0.31042 0.36979 -0.30417 0.37135 -0.30162 L 0.37435 -0.29699 C 0.37552 -0.28681 0.37383 -0.29468 0.37721 -0.28773 C 0.378 -0.28588 0.37852 -0.2838 0.3793 -0.28171 C 0.38112 -0.27801 0.38216 -0.27731 0.38425 -0.27477 C 0.38516 -0.27245 0.38672 -0.2706 0.38698 -0.26782 C 0.38737 -0.26481 0.38802 -0.26181 0.38867 -0.2588 C 0.3888 -0.25741 0.3888 -0.25625 0.38919 -0.25509 C 0.3901 -0.2537 0.39115 -0.25278 0.39193 -0.25185 C 0.39232 -0.24861 0.39232 -0.24537 0.39297 -0.24259 C 0.39297 -0.24074 0.39401 -0.23958 0.39427 -0.23796 C 0.39466 -0.23565 0.3944 -0.2331 0.39505 -0.23079 C 0.39583 -0.22685 0.39753 -0.22338 0.39857 -0.21921 C 0.39883 -0.2169 0.39922 -0.21435 0.39987 -0.21227 C 0.40208 -0.20694 0.40091 -0.20995 0.40339 -0.20301 C 0.40508 -0.19236 0.40378 -0.19653 0.40625 -0.19028 C 0.4069 -0.18472 0.40703 -0.18171 0.40833 -0.17639 C 0.41172 -0.16528 0.40964 -0.17546 0.41289 -0.16597 C 0.41458 -0.16065 0.41354 -0.16111 0.41497 -0.15671 C 0.41628 -0.15208 0.41641 -0.15301 0.41706 -0.14861 C 0.41732 -0.14653 0.41732 -0.14468 0.41771 -0.14282 C 0.42057 -0.13102 0.41953 -0.14005 0.42083 -0.13241 C 0.42122 -0.1294 0.42201 -0.12315 0.42201 -0.12292 C 0.42188 -0.1169 0.42201 -0.11065 0.42135 -0.10463 C 0.42122 -0.10301 0.42018 -0.10301 0.41914 -0.10231 C 0.41771 -0.10116 0.41497 -0.1 0.41497 -0.09977 C 0.41003 -0.10069 0.40482 -0.10069 0.39987 -0.10231 C 0.39922 -0.10255 0.39922 -0.10486 0.39857 -0.10556 C 0.39753 -0.10694 0.39648 -0.10718 0.3957 -0.10787 C 0.38841 -0.11551 0.39714 -0.10787 0.3901 -0.11389 C 0.38945 -0.11505 0.38919 -0.11644 0.38867 -0.11736 C 0.38802 -0.11806 0.38698 -0.11782 0.38633 -0.11852 C 0.38555 -0.11921 0.38451 -0.11991 0.38346 -0.12083 C 0.38151 -0.12315 0.38034 -0.12662 0.37865 -0.12894 C 0.3776 -0.13009 0.37656 -0.13125 0.37552 -0.13241 C 0.37487 -0.1331 0.37409 -0.1338 0.37344 -0.13472 C 0.3724 -0.13657 0.37096 -0.13866 0.36992 -0.14051 C 0.36927 -0.14167 0.3681 -0.14259 0.36784 -0.14398 C 0.36602 -0.14977 0.36706 -0.14769 0.36419 -0.15093 C 0.36393 -0.15208 0.36393 -0.15347 0.36354 -0.1544 C 0.36289 -0.15625 0.36081 -0.1581 0.36003 -0.15903 C 0.35807 -0.16852 0.3612 -0.1537 0.35625 -0.16944 C 0.35599 -0.17083 0.3556 -0.17292 0.35495 -0.17407 C 0.35443 -0.17523 0.35352 -0.17546 0.35273 -0.17639 C 0.34883 -0.18634 0.35378 -0.17384 0.35065 -0.18333 C 0.35039 -0.18472 0.34961 -0.18565 0.34922 -0.18681 C 0.34857 -0.18866 0.34792 -0.19097 0.34714 -0.19259 C 0.34648 -0.19375 0.34583 -0.19421 0.34479 -0.19491 C 0.34466 -0.19606 0.34466 -0.19722 0.34427 -0.19838 C 0.34323 -0.20093 0.3405 -0.20394 0.33919 -0.20532 C 0.33529 -0.20486 0.33151 -0.20509 0.32786 -0.2044 C 0.32695 -0.20417 0.32617 -0.20278 0.32552 -0.20185 C 0.3237 -0.19954 0.32227 -0.19792 0.3207 -0.19491 C 0.31992 -0.19398 0.31979 -0.19259 0.31927 -0.19144 C 0.31771 -0.1831 0.31875 -0.18657 0.31641 -0.18102 C 0.31615 -0.17917 0.31602 -0.17731 0.31576 -0.17546 C 0.31536 -0.17361 0.3151 -0.17222 0.3151 -0.1706 C 0.31471 -0.16644 0.31432 -0.16204 0.31406 -0.15787 C 0.31432 -0.14398 0.31432 -0.12986 0.3151 -0.1162 C 0.3151 -0.11273 0.31641 -0.10718 0.31706 -0.10324 C 0.31745 -0.10069 0.31771 -0.09097 0.31849 -0.08727 C 0.31888 -0.08565 0.31966 -0.08403 0.31992 -0.08264 C 0.32057 -0.08079 0.32096 -0.07894 0.32135 -0.07662 C 0.3224 -0.07153 0.32305 -0.0669 0.3237 -0.06181 C 0.3237 -0.05741 0.32383 -0.05324 0.32435 -0.04907 C 0.32435 -0.0463 0.32487 -0.04352 0.32487 -0.04074 C 0.32487 -0.03056 0.32487 -0.01991 0.32435 -0.00949 C 0.32409 -0.00833 0.32331 -0.00718 0.32279 -0.00625 C 0.3224 -0.00463 0.32201 -0.00278 0.32135 -0.00162 C 0.31927 0.00301 0.31745 0.00741 0.3151 0.01134 C 0.31406 0.0125 0.31354 0.01343 0.31289 0.01481 C 0.31016 0.02014 0.31211 0.02083 0.30651 0.02639 C 0.30391 0.02894 0.30104 0.03148 0.2987 0.03449 C 0.29766 0.03565 0.29688 0.03704 0.29583 0.03796 C 0.29414 0.03912 0.29232 0.03935 0.29063 0.04028 C 0.28815 0.0419 0.28607 0.04421 0.28359 0.04606 C 0.28255 0.04676 0.28177 0.04792 0.28073 0.04838 C 0.27904 0.04907 0.27773 0.04931 0.2763 0.05069 C 0.27318 0.0537 0.27253 0.05509 0.26862 0.05648 C 0.2668 0.05718 0.26484 0.05718 0.26289 0.05764 C 0.2569 0.06343 0.26159 0.06019 0.25221 0.06227 C 0.2487 0.06319 0.24961 0.06412 0.24583 0.06458 C 0.24036 0.06528 0.2349 0.06551 0.2293 0.06597 L 0.18359 0.06458 C 0.18073 0.06435 0.17786 0.06389 0.175 0.06343 C 0.153 0.06019 0.18477 0.06458 0.15938 0.06111 L 0.11432 0.06227 C 0.10742 0.06273 0.09362 0.06458 0.09362 0.06481 L 0.053 0.06343 C 0.05026 0.06343 0.04766 0.06319 0.04505 0.06227 C 0.04401 0.06181 0.04323 0.06042 0.04219 0.05995 C 0.0401 0.05903 0.03789 0.05903 0.03581 0.0588 C 0.03359 0.05764 0.03125 0.05741 0.02943 0.05532 C 0.02865 0.0544 0.028 0.0537 0.02721 0.05301 C 0.02591 0.05185 0.02435 0.05162 0.02292 0.05069 L 0.02005 0.04838 C 0.0168 0.04051 0.02109 0.04931 0.0151 0.04259 C 0.0112 0.03819 0.01198 0.0375 0.01003 0.03218 C 0.00964 0.03102 0.00911 0.02963 0.00859 0.0287 C 0.00716 0.01875 0.00729 0.02245 0.00729 0.01713 L 0.02148 -0.02106 L 0.02148 -0.02106 L 0.02148 -0.02106 " pathEditMode="relative" rAng="0" ptsTypes="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8" dur="7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96" y="-1574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05116 C -0.00547 -0.05255 -0.00248 -0.05185 -0.00039 -0.05232 C 0.00182 -0.05579 0.00403 -0.0588 0.00599 -0.0625 C 0.01211 -0.07338 0.00416 -0.06111 0.0082 -0.07014 C 0.00898 -0.07176 0.01028 -0.07292 0.01107 -0.07477 C 0.01627 -0.08542 0.0095 -0.07454 0.01393 -0.08148 C 0.01536 -0.08588 0.01627 -0.09074 0.01823 -0.09491 C 0.02031 -0.09931 0.02031 -0.09861 0.02174 -0.10371 C 0.02226 -0.10556 0.02278 -0.10741 0.02318 -0.10926 C 0.02357 -0.11065 0.02344 -0.11227 0.02396 -0.11366 C 0.02435 -0.11528 0.02539 -0.11598 0.02604 -0.1169 C 0.02656 -0.12084 0.02682 -0.12361 0.02747 -0.12709 C 0.02773 -0.12824 0.02799 -0.1294 0.02825 -0.13033 C 0.02838 -0.13357 0.02851 -0.13658 0.0289 -0.13935 C 0.02903 -0.14051 0.02956 -0.14167 0.02956 -0.14283 C 0.02995 -0.14607 0.03008 -0.14954 0.03034 -0.15278 C 0.03047 -0.1551 0.03086 -0.15741 0.03099 -0.15949 C 0.03125 -0.16667 0.03177 -0.17361 0.03177 -0.18079 C 0.03177 -0.21528 0.03346 -0.20625 0.03034 -0.22107 C 0.02995 -0.22593 0.02903 -0.23588 0.02825 -0.24005 L 0.02747 -0.24329 C 0.02721 -0.2463 0.02656 -0.25232 0.02604 -0.25556 C 0.02591 -0.25672 0.02552 -0.25787 0.02539 -0.2588 C 0.02513 -0.26227 0.025 -0.26551 0.02461 -0.26898 C 0.02422 -0.27269 0.02278 -0.28056 0.02174 -0.28449 C 0.02135 -0.28611 0.02083 -0.2875 0.02031 -0.28912 C 0.02005 -0.29121 0.01992 -0.29352 0.01966 -0.29584 C 0.01875 -0.30278 0.01927 -0.29769 0.01823 -0.30371 C 0.01771 -0.30648 0.01745 -0.30949 0.0168 -0.31273 C 0.01653 -0.31366 0.01627 -0.31459 0.01601 -0.31598 C 0.01575 -0.31736 0.01562 -0.31898 0.01536 -0.32037 C 0.01432 -0.32454 0.01341 -0.32593 0.01172 -0.3294 C 0.01002 -0.33704 0.01224 -0.32755 0.00963 -0.33704 C 0.00872 -0.34028 0.00924 -0.34121 0.00742 -0.34375 C 0.0069 -0.34468 0.00599 -0.34514 0.00534 -0.34607 C 0.00482 -0.34723 0.00456 -0.34838 0.0039 -0.34954 C 0.00221 -0.35209 0.00169 -0.35139 -0.00039 -0.35278 C -0.0056 -0.35625 -0.00078 -0.35417 -0.00677 -0.35625 L -0.04466 -0.35486 C -0.04662 -0.35486 -0.04857 -0.3544 -0.05039 -0.35394 C -0.05117 -0.35371 -0.05182 -0.35324 -0.05248 -0.35278 C -0.05443 -0.35185 -0.05638 -0.35139 -0.0582 -0.35047 L -0.06393 -0.34815 C -0.06498 -0.34792 -0.06589 -0.34746 -0.0668 -0.34723 C -0.06823 -0.34676 -0.06966 -0.3463 -0.0711 -0.34607 C -0.08177 -0.3426 -0.07188 -0.34468 -0.08255 -0.34283 C -0.08307 -0.34121 -0.08294 -0.33889 -0.08399 -0.3382 C -0.0862 -0.33681 -0.0888 -0.33773 -0.09115 -0.33704 C -0.0918 -0.33681 -0.09245 -0.33635 -0.09323 -0.33611 C -0.0961 -0.33542 -0.09896 -0.33519 -0.10182 -0.33473 L -0.1819 -0.33611 C -0.18255 -0.33611 -0.1832 -0.33681 -0.18399 -0.33704 C -0.18776 -0.33797 -0.19544 -0.33935 -0.19544 -0.33912 C -0.19844 -0.3426 -0.19688 -0.34144 -0.20117 -0.34283 C -0.20404 -0.34352 -0.2069 -0.34398 -0.20977 -0.34491 C -0.21094 -0.34514 -0.21211 -0.34584 -0.21328 -0.34607 C -0.21615 -0.34653 -0.21901 -0.34676 -0.22188 -0.34723 C -0.22331 -0.34746 -0.22474 -0.34769 -0.22617 -0.34815 C -0.2263 -0.34838 -0.23086 -0.35139 -0.2319 -0.35162 C -0.23425 -0.35209 -0.23659 -0.35232 -0.23906 -0.35278 C -0.24375 -0.35371 -0.24245 -0.35371 -0.24688 -0.35486 C -0.24857 -0.35533 -0.25026 -0.35556 -0.25182 -0.35625 C -0.25456 -0.35672 -0.25573 -0.35741 -0.25834 -0.3581 C -0.2724 -0.3581 -0.28646 -0.3581 -0.30039 -0.35718 C -0.3013 -0.35718 -0.30182 -0.35556 -0.30261 -0.35486 C -0.30365 -0.35417 -0.30664 -0.35324 -0.30755 -0.35278 C -0.30807 -0.35162 -0.30847 -0.35023 -0.30899 -0.34954 C -0.31276 -0.34352 -0.30977 -0.35047 -0.31263 -0.34491 C -0.31537 -0.33959 -0.3125 -0.34306 -0.31615 -0.33935 C -0.31784 -0.33125 -0.3155 -0.34098 -0.31901 -0.33264 C -0.3194 -0.33148 -0.3194 -0.33033 -0.31979 -0.3294 C -0.3207 -0.32616 -0.32175 -0.325 -0.32331 -0.32269 C -0.32513 -0.31435 -0.32266 -0.32454 -0.32539 -0.31598 C -0.32839 -0.30672 -0.32344 -0.31875 -0.32761 -0.30926 L -0.32904 -0.30255 C -0.3293 -0.30139 -0.3293 -0.30023 -0.32969 -0.29908 L -0.33255 -0.29236 C -0.33281 -0.29121 -0.33294 -0.29028 -0.33334 -0.28912 C -0.33373 -0.2875 -0.33438 -0.28611 -0.33477 -0.28449 C -0.33503 -0.2831 -0.33516 -0.28172 -0.33542 -0.2801 C -0.33581 -0.27824 -0.33646 -0.27639 -0.33685 -0.27454 C -0.33711 -0.27361 -0.33724 -0.27223 -0.33763 -0.2713 C -0.33815 -0.26968 -0.33906 -0.26829 -0.33972 -0.2669 C -0.34219 -0.26042 -0.34037 -0.26412 -0.34193 -0.25787 C -0.34219 -0.25625 -0.34297 -0.2551 -0.34336 -0.25348 C -0.3457 -0.24213 -0.34401 -0.24422 -0.34623 -0.23102 L -0.34688 -0.22662 C -0.34714 -0.22292 -0.34766 -0.21922 -0.34753 -0.21528 C -0.3474 -0.18635 -0.34688 -0.15741 -0.34623 -0.12824 C -0.3461 -0.12593 -0.3457 -0.12361 -0.34544 -0.12153 C -0.34518 -0.11898 -0.34505 -0.11644 -0.34479 -0.11366 C -0.3444 -0.11158 -0.34375 -0.10926 -0.34336 -0.10695 L -0.34115 -0.09699 L -0.33972 -0.09028 C -0.33945 -0.08912 -0.33932 -0.08797 -0.33906 -0.08681 C -0.33802 -0.08403 -0.33685 -0.08125 -0.3362 -0.07801 C -0.33594 -0.07685 -0.33581 -0.0757 -0.33542 -0.07477 C -0.33412 -0.07037 -0.33294 -0.06829 -0.33112 -0.06459 C -0.33021 -0.06042 -0.33008 -0.05834 -0.32761 -0.0544 C -0.32709 -0.05371 -0.32656 -0.05301 -0.32617 -0.05232 C -0.32305 -0.04653 -0.32448 -0.04792 -0.3211 -0.04098 C -0.32044 -0.03959 -0.31979 -0.03797 -0.31901 -0.03658 C -0.31823 -0.03542 -0.31706 -0.03449 -0.31615 -0.03334 C -0.30925 -0.02246 -0.31784 -0.03241 -0.30899 -0.02338 L -0.3069 -0.02107 C -0.30612 -0.01945 -0.30573 -0.0176 -0.30469 -0.01667 C -0.303 -0.01435 -0.29896 -0.01227 -0.29688 -0.01088 C -0.29584 -0.01042 -0.29492 -0.00949 -0.29401 -0.0088 C -0.29323 -0.0081 -0.29258 -0.00718 -0.29193 -0.00648 C -0.29115 -0.00602 -0.2905 -0.00579 -0.28972 -0.00556 C -0.28906 -0.00463 -0.28841 -0.00371 -0.28763 -0.00324 C -0.2862 -0.00232 -0.28477 -0.00232 -0.28334 -0.00209 C -0.28229 -0.00185 -0.28138 -0.00139 -0.28047 -0.00093 C -0.27943 0.00023 -0.27865 0.00162 -0.27761 0.00254 C -0.27617 0.00347 -0.27031 0.00463 -0.26966 0.00463 C -0.2625 0.01134 -0.27005 0.00532 -0.26185 0.00926 C -0.26081 0.00972 -0.26003 0.01088 -0.25899 0.01134 C -0.25599 0.01296 -0.24857 0.01319 -0.24688 0.01365 C -0.2457 0.01389 -0.2444 0.01435 -0.24323 0.01481 C -0.24167 0.01527 -0.23998 0.01666 -0.23828 0.0169 C -0.22852 0.01805 -0.21875 0.01782 -0.20899 0.01828 L -0.11823 0.0169 C -0.11654 0.0169 -0.11498 0.01504 -0.11328 0.01481 C -0.10899 0.01365 -0.10456 0.01389 -0.10039 0.0125 L -0.08685 0.0081 C -0.08568 0.00764 -0.08438 0.0074 -0.0832 0.00694 C -0.07904 0.00509 -0.08138 0.00602 -0.07617 0.00463 C -0.07539 0.0044 -0.07461 0.00416 -0.07396 0.00347 C -0.07318 0.00301 -0.07266 0.00185 -0.07188 0.00139 C -0.0707 0.00069 -0.0694 0.00069 -0.06823 0.00023 C -0.06732 -0.00023 -0.06628 -0.00047 -0.06537 -0.00093 C -0.06328 -0.00209 -0.06107 -0.00324 -0.05899 -0.00417 C -0.0582 -0.00463 -0.05755 -0.0051 -0.05677 -0.00556 C -0.0556 -0.00602 -0.05443 -0.00718 -0.05326 -0.00764 C -0.05156 -0.00857 -0.04987 -0.0088 -0.04831 -0.00996 C -0.03841 -0.01551 -0.0513 -0.0088 -0.04323 -0.01435 C -0.04232 -0.01505 -0.04128 -0.01482 -0.04037 -0.01551 C -0.02669 -0.02454 -0.03737 -0.01898 -0.03112 -0.02223 C -0.03034 -0.02292 -0.02969 -0.02385 -0.02891 -0.02431 C -0.028 -0.025 -0.02695 -0.02477 -0.02604 -0.02547 C -0.01862 -0.03218 -0.02852 -0.02639 -0.02188 -0.02986 C -0.0168 -0.03519 -0.02305 -0.02871 -0.0168 -0.03565 C -0.01615 -0.03635 -0.01537 -0.03704 -0.01472 -0.03773 C -0.01107 -0.0426 -0.01419 -0.04028 -0.01042 -0.04236 C -0.00964 -0.04283 -0.00886 -0.04352 -0.0082 -0.04445 C -0.00716 -0.04653 -0.00807 -0.04977 -0.00677 -0.05116 Z " pathEditMode="relative" rAng="0" ptsTypes="AAAAAAAAAAAAAAAAAAAAAAAAAAAAAAAAAAAAAAAAAAAAAAAAAAAAAAAAAAAAAAAAAAAAAAAAAAAAAAAAAAAAAAAAAAAAAAAAAAAAAAAAAAAAAAAAAAAAAAAAAAAAAAAAAAAAAAAAAAAAAAAAAA">
                                      <p:cBhvr>
                                        <p:cTn id="10" dur="7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4" y="-1187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68 -0.00463 L -0.01368 -0.0044 C -0.01394 -0.00856 -0.01433 -0.01227 -0.01433 -0.0162 C -0.01433 -0.01828 -0.01302 -0.01157 -0.01368 -0.00972 C -0.01433 -0.00787 -0.01602 -0.00833 -0.01719 -0.00717 C -0.01797 -0.00648 -0.01862 -0.00532 -0.01941 -0.00463 C -0.02071 -0.0037 -0.02227 -0.00301 -0.02357 -0.00208 C -0.02878 0.00093 -0.0224 -0.00277 -0.02865 0.00047 C -0.03373 0.00301 -0.02709 0.00023 -0.03438 0.00301 C -0.03959 0.00764 -0.03464 0.00371 -0.04076 0.00672 C -0.04219 0.00741 -0.04362 0.00857 -0.04506 0.00926 C -0.05756 0.01551 -0.04545 0.00903 -0.0543 0.0132 C -0.05508 0.01343 -0.05573 0.01389 -0.05651 0.01435 C -0.05743 0.01482 -0.05834 0.01505 -0.05938 0.01574 C -0.06003 0.01598 -0.06081 0.01667 -0.06146 0.0169 C -0.06289 0.01736 -0.06433 0.0176 -0.06576 0.01829 C -0.06654 0.01852 -0.06719 0.01922 -0.06797 0.01945 C -0.06914 0.01991 -0.07032 0.02037 -0.07149 0.0206 C -0.07383 0.02153 -0.07696 0.02223 -0.0793 0.02315 C -0.08008 0.02361 -0.08073 0.02431 -0.08151 0.02454 C -0.08724 0.02685 -0.08412 0.02477 -0.08933 0.02709 C -0.09011 0.02732 -0.09076 0.02801 -0.09154 0.02824 C -0.09362 0.02917 -0.09584 0.02986 -0.09792 0.03079 C -0.09935 0.03148 -0.10066 0.0331 -0.10222 0.03334 C -0.10404 0.0338 -0.10599 0.03426 -0.10795 0.03473 C -0.11146 0.03565 -0.11107 0.03588 -0.11433 0.03727 C -0.1155 0.03773 -0.11667 0.03797 -0.11784 0.03843 C -0.11914 0.03982 -0.12019 0.04167 -0.12149 0.04236 C -0.12383 0.04352 -0.12618 0.04306 -0.12865 0.04352 C -0.13034 0.04398 -0.13191 0.04445 -0.1336 0.04491 C -0.14232 0.05 -0.13347 0.04514 -0.14219 0.04861 C -0.14297 0.04885 -0.14362 0.04977 -0.14427 0.05 C -0.14597 0.05047 -0.14766 0.0507 -0.14935 0.05116 C -0.15521 0.05301 -0.14883 0.05232 -0.15717 0.05371 C -0.16068 0.0544 -0.16433 0.05463 -0.16784 0.0551 C -0.16862 0.05533 -0.16927 0.05602 -0.17006 0.05625 C -0.17175 0.05695 -0.17344 0.05672 -0.175 0.05764 C -0.17605 0.0581 -0.17683 0.05973 -0.17787 0.06019 C -0.18138 0.06111 -0.18503 0.06088 -0.18855 0.06135 C -0.19584 0.06459 -0.18555 0.06019 -0.19792 0.06389 C -0.19857 0.06412 -0.19935 0.06482 -0.2 0.06528 C -0.20092 0.06574 -0.20196 0.06621 -0.20287 0.06644 C -0.20482 0.0669 -0.20664 0.06736 -0.2086 0.06783 C -0.20951 0.06806 -0.21042 0.06875 -0.21146 0.06898 C -0.21667 0.0706 -0.21641 0.06968 -0.22071 0.07153 C -0.22149 0.07176 -0.22214 0.07246 -0.22292 0.07269 C -0.225 0.07385 -0.22722 0.07454 -0.2293 0.07523 C -0.23125 0.07616 -0.23308 0.07709 -0.23503 0.07778 C -0.2362 0.07824 -0.23737 0.07871 -0.23855 0.07917 C -0.2405 0.07986 -0.24232 0.08148 -0.24427 0.08172 L -0.25287 0.08287 L -0.25638 0.08426 C -0.25782 0.08473 -0.25938 0.08496 -0.26068 0.08542 C -0.26146 0.08588 -0.26211 0.08658 -0.26289 0.08681 C -0.26433 0.08727 -0.26576 0.0875 -0.26719 0.08797 C -0.26784 0.08843 -0.26862 0.08889 -0.26927 0.08935 C -0.27162 0.09028 -0.27422 0.09028 -0.27644 0.0919 C -0.28243 0.09607 -0.27878 0.09422 -0.28789 0.0956 C -0.28933 0.09653 -0.29063 0.09769 -0.29219 0.09815 C -0.29935 0.1007 -0.29271 0.09815 -0.29792 0.1007 C -0.29883 0.10116 -0.29974 0.10139 -0.30066 0.10209 C -0.30196 0.10278 -0.30313 0.10371 -0.3043 0.10463 C -0.30638 0.10579 -0.3086 0.10718 -0.31068 0.10834 C -0.31146 0.1088 -0.31211 0.10926 -0.31289 0.10973 C -0.31381 0.10996 -0.31485 0.11019 -0.31576 0.11088 C -0.31667 0.11158 -0.31758 0.11273 -0.31862 0.11343 C -0.3198 0.11435 -0.32383 0.11551 -0.325 0.11598 C -0.33112 0.11829 -0.32422 0.11621 -0.33282 0.11852 C -0.33477 0.12014 -0.33646 0.12269 -0.33855 0.12361 C -0.34128 0.12477 -0.3418 0.12454 -0.34427 0.12732 C -0.34987 0.13357 -0.34506 0.12871 -0.34857 0.1338 C -0.34922 0.13473 -0.35 0.13542 -0.35066 0.13635 C -0.3556 0.14954 -0.34779 0.12986 -0.35495 0.1426 C -0.35625 0.14491 -0.35677 0.14792 -0.35782 0.15023 C -0.3586 0.15209 -0.35925 0.15371 -0.36003 0.15533 C -0.36107 0.15764 -0.36355 0.16181 -0.36355 0.16204 C -0.36433 0.16598 -0.36459 0.16736 -0.36576 0.17176 C -0.36615 0.17361 -0.36667 0.17523 -0.36719 0.17685 C -0.36758 0.17824 -0.36823 0.1794 -0.36862 0.18079 C -0.36914 0.18287 -0.36954 0.18496 -0.36993 0.18704 C -0.3698 0.19398 -0.37045 0.20093 -0.36927 0.20741 C -0.36888 0.20973 -0.36693 0.20996 -0.36576 0.21135 C -0.36016 0.21736 -0.36329 0.21551 -0.3586 0.2176 C -0.35782 0.21852 -0.3573 0.22014 -0.35638 0.22014 L -0.26862 0.21898 C -0.26615 0.21875 -0.26381 0.21783 -0.26146 0.2176 C -0.25599 0.2169 -0.25052 0.21667 -0.24506 0.21644 C -0.23607 0.21227 -0.24128 0.21435 -0.2293 0.21135 C -0.22865 0.21088 -0.22787 0.21042 -0.22722 0.20996 C -0.22058 0.20695 -0.21107 0.20695 -0.20573 0.20625 C -0.1862 0.20348 -0.20586 0.20672 -0.18073 0.20232 C -0.16706 0.19422 -0.17995 0.20139 -0.14219 0.19977 L -0.12071 0.19861 C -0.09935 0.19931 -0.0767 0.1882 -0.05651 0.20116 C -0.04974 0.20533 -0.05677 0.22639 -0.05717 0.23912 C -0.05743 0.24514 -0.05795 0.24329 -0.05938 0.24792 C -0.05964 0.24931 -0.05964 0.25093 -0.06003 0.25185 C -0.06107 0.2544 -0.06263 0.25579 -0.06368 0.25834 C -0.06433 0.25973 -0.06446 0.26181 -0.06511 0.26343 C -0.06615 0.26574 -0.06758 0.26736 -0.06862 0.26968 C -0.06954 0.27176 -0.07032 0.27431 -0.07149 0.27593 C -0.07201 0.27685 -0.07292 0.27685 -0.07357 0.27732 C -0.07435 0.27848 -0.075 0.27986 -0.07579 0.28102 C -0.07761 0.2838 -0.07865 0.28403 -0.08073 0.28611 C -0.08204 0.2875 -0.08308 0.28889 -0.08438 0.29005 C -0.08659 0.29213 -0.08829 0.29352 -0.09076 0.29514 C -0.09141 0.2956 -0.09219 0.29607 -0.09284 0.2963 C -0.0948 0.29723 -0.09857 0.29885 -0.09857 0.29908 C -0.10209 0.3051 -0.09948 0.30209 -0.10573 0.30394 C -0.10677 0.30417 -0.11342 0.30648 -0.11576 0.30787 C -0.11797 0.30903 -0.11993 0.31111 -0.12214 0.31158 L -0.12865 0.31297 C -0.1293 0.3132 -0.13008 0.31389 -0.13073 0.31412 C -0.13425 0.31528 -0.13959 0.31598 -0.14284 0.31667 L -0.16081 0.3206 L -0.31641 0.31922 C -0.31784 0.31922 -0.32006 0.31736 -0.32149 0.31667 C -0.32266 0.31621 -0.32383 0.31574 -0.325 0.31551 C -0.32526 0.31528 -0.32969 0.31204 -0.33073 0.31158 C -0.3392 0.3088 -0.34792 0.31042 -0.35638 0.31042 L -0.35638 0.31065 L -0.35573 0.31412 L -0.36003 0.31667 " pathEditMode="relative" rAng="0" ptsTypes="AAAAAAAAAAAAAAAAAAAAAAAAAAAAAAAAAAAAAAAAAAAAAAAAAAAAAAAAAAAAAAAAAAAAAAAAAAAAAAAAAAAAAAAAAAAAAAAAAAAAAAAAAAAAAAAAAAAAAAAAAAA">
                                      <p:cBhvr>
                                        <p:cTn id="12" dur="7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12" y="1564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11111E-6 L -2.08333E-6 0.00023 C -0.01979 -0.00208 -0.01797 -0.00232 -0.04831 1.11111E-6 C -0.04948 0.00023 -0.05 0.00208 -0.05104 0.00231 C -0.05403 0.00301 -0.05716 0.00301 -0.06028 0.00347 C -0.06146 0.0037 -0.06263 0.00393 -0.06393 0.0044 C -0.06471 0.00486 -0.06562 0.00509 -0.06653 0.00555 C -0.0681 0.00602 -0.06953 0.00625 -0.07109 0.00648 C -0.07213 0.00741 -0.07291 0.0081 -0.07396 0.0088 C -0.07474 0.00926 -0.07578 0.00926 -0.07656 0.00972 C -0.07825 0.01042 -0.07969 0.01134 -0.08125 0.0118 C -0.08385 0.01296 -0.08476 0.01319 -0.08763 0.01412 C -0.09622 0.01921 -0.08541 0.01296 -0.09674 0.01829 C -0.10273 0.0213 -0.09974 0.02014 -0.10586 0.02176 C -0.10703 0.02222 -0.10846 0.02315 -0.1095 0.02384 C -0.11054 0.02454 -0.1112 0.02546 -0.11224 0.02616 C -0.11367 0.02662 -0.11536 0.02662 -0.11692 0.02708 C -0.1181 0.02755 -0.11927 0.02778 -0.12057 0.02824 C -0.12135 0.02893 -0.12226 0.02986 -0.12317 0.03032 C -0.13086 0.03426 -0.12643 0.03055 -0.1332 0.03472 C -0.13424 0.03542 -0.13502 0.03611 -0.13607 0.03704 C -0.13724 0.03773 -0.13854 0.03819 -0.13971 0.03912 C -0.14765 0.04491 -0.1401 0.03958 -0.14518 0.0456 C -0.14622 0.04676 -0.14752 0.04768 -0.14883 0.04884 C -0.14922 0.04977 -0.14935 0.05092 -0.14974 0.05185 C -0.15026 0.05301 -0.15143 0.05393 -0.15156 0.05532 C -0.15221 0.0588 -0.15221 0.0625 -0.15247 0.0662 C -0.15182 0.07407 -0.15208 0.08217 -0.15065 0.08981 C -0.15026 0.09236 -0.14817 0.09421 -0.147 0.0963 C -0.14635 0.09745 -0.1457 0.09838 -0.14518 0.09977 C -0.14453 0.10116 -0.1444 0.10278 -0.14336 0.10393 C -0.14232 0.10509 -0.14088 0.10509 -0.13971 0.10625 C -0.1362 0.10903 -0.13971 0.1081 -0.13502 0.11042 C -0.13385 0.11111 -0.13268 0.11111 -0.13138 0.11157 C -0.125 0.11366 -0.1332 0.1118 -0.12239 0.11366 L -0.01627 0.11273 C -0.01406 0.1125 -0.01211 0.1118 -0.01002 0.11157 C -0.00846 0.11134 -0.0069 0.11065 -0.00547 0.11042 C -0.00364 0.11018 -0.00182 0.10972 -2.08333E-6 0.10926 C 0.00508 0.1081 0.00274 0.1081 0.00834 0.10717 C 0.01315 0.10648 0.01823 0.10648 0.02305 0.10509 C 0.02683 0.1037 0.02683 0.10393 0.03112 0.10278 C 0.03308 0.10255 0.0349 0.10231 0.03672 0.10185 C 0.04128 0.10092 0.04167 0.10046 0.04662 0.09977 C 0.04948 0.0993 0.05222 0.09884 0.05482 0.09838 L 0.06211 0.09745 L 0.14714 0.09838 C 0.14844 0.09861 0.15573 0.10231 0.15729 0.10278 C 0.15938 0.10671 0.15925 0.10694 0.16276 0.11042 C 0.16354 0.11134 0.16472 0.1118 0.16537 0.11273 C 0.16654 0.11389 0.16732 0.11551 0.16823 0.11713 C 0.16927 0.1206 0.1694 0.12176 0.17097 0.12546 C 0.17149 0.12708 0.17214 0.12847 0.17279 0.12986 C 0.17344 0.1331 0.17396 0.13634 0.17461 0.13981 C 0.17474 0.14074 0.17565 0.14167 0.17565 0.14282 C 0.17565 0.14722 0.17526 0.15162 0.17461 0.15602 C 0.17448 0.15717 0.17331 0.1581 0.17279 0.15926 C 0.17227 0.16018 0.1724 0.16134 0.17188 0.1625 C 0.1711 0.16366 0.17005 0.16481 0.16914 0.16551 C 0.16459 0.16921 0.16276 0.16991 0.15808 0.17199 C 0.15196 0.17963 0.15964 0.17176 0.15078 0.17639 C 0.14766 0.17824 0.14505 0.18194 0.1418 0.18287 C 0.1405 0.18333 0.13933 0.1838 0.13815 0.18403 C 0.13711 0.18426 0.13633 0.18495 0.13529 0.18518 C 0.13373 0.18542 0.13229 0.18565 0.13073 0.18634 C 0.12982 0.18657 0.12891 0.18704 0.128 0.18727 C 0.12683 0.18773 0.12565 0.18796 0.12435 0.18842 C 0.11576 0.19329 0.12617 0.18796 0.10977 0.19282 C 0.10248 0.19467 0.10729 0.19352 0.09518 0.19491 L 0.04766 0.19282 C 0.03802 0.19213 0.04701 0.1919 0.04037 0.19074 C 0.03737 0.19005 0.03412 0.18981 0.03112 0.18935 C 0.02787 0.18866 0.02422 0.18796 0.02123 0.18634 C 0.01979 0.18542 0.01888 0.18426 0.01758 0.18403 C 0.01459 0.18333 0.01133 0.18356 0.00834 0.18287 C 0.0069 0.18264 0.00521 0.18241 0.00365 0.18194 C 0.00183 0.18125 0.00026 0.17986 -0.00182 0.17986 C -0.00924 0.17847 -0.00599 0.17917 -0.01185 0.17755 C -0.01745 0.17315 -0.01315 0.17592 -0.02461 0.1743 C -0.02708 0.17407 -0.03567 0.17268 -0.03828 0.17199 C -0.03971 0.17199 -0.04127 0.17106 -0.04284 0.17106 C -0.05195 0.1706 -0.06107 0.17037 -0.07031 0.16991 L -0.13789 0.17199 C -0.13893 0.17222 -0.13971 0.17268 -0.14049 0.17338 C -0.14518 0.17592 -0.14974 0.18009 -0.15247 0.18518 C -0.15508 0.18958 -0.15351 0.1875 -0.15703 0.19167 C -0.15742 0.19375 -0.15755 0.19606 -0.15807 0.19815 C -0.1582 0.1993 -0.15859 0.20023 -0.15885 0.20139 C -0.15924 0.20278 -0.1595 0.20417 -0.15963 0.20555 C -0.1595 0.21829 -0.15989 0.23102 -0.15885 0.24352 C -0.15872 0.2456 -0.1569 0.24699 -0.15625 0.24907 C -0.15221 0.25949 -0.15833 0.24745 -0.15338 0.25648 C -0.15143 0.26366 -0.15403 0.25602 -0.14974 0.26296 C -0.14883 0.26435 -0.14857 0.26551 -0.14791 0.26736 C -0.14401 0.27454 -0.14466 0.27268 -0.14049 0.27917 C -0.1375 0.28403 -0.14023 0.28148 -0.13607 0.28449 C -0.13437 0.29282 -0.13672 0.28565 -0.1306 0.29213 C -0.12903 0.29375 -0.12825 0.29606 -0.12695 0.29768 C -0.12643 0.29861 -0.12552 0.29907 -0.125 0.3 C -0.1237 0.30162 -0.12291 0.3037 -0.12135 0.30532 C -0.12044 0.30648 -0.11901 0.30671 -0.11771 0.30741 C -0.11471 0.31296 -0.11745 0.3088 -0.11224 0.31389 C -0.10885 0.31736 -0.11224 0.31528 -0.10768 0.31713 C -0.10625 0.31875 -0.10469 0.32037 -0.10312 0.32153 C -0.10143 0.32292 -0.09922 0.32315 -0.09778 0.32477 C -0.09088 0.33171 -0.10195 0.32755 -0.09127 0.33009 L -0.08581 0.33449 C -0.08385 0.33611 -0.08242 0.33819 -0.08021 0.33889 L -0.07656 0.34005 C -0.07539 0.34051 -0.07409 0.3412 -0.07291 0.34213 C -0.07174 0.34305 -0.0707 0.34444 -0.06927 0.34537 C -0.06823 0.34583 -0.06692 0.34606 -0.06575 0.34653 C -0.06471 0.34699 -0.06406 0.34838 -0.06289 0.34861 C -0.03333 0.34954 -0.03945 0.35162 -0.02643 0.34653 C -0.02578 0.3456 -0.02526 0.34467 -0.02461 0.34421 C -0.02317 0.34329 -0.02109 0.34352 -0.01992 0.34213 C -0.01211 0.33148 -0.02148 0.33634 -0.01445 0.33356 C -0.01107 0.33032 -0.01015 0.32847 -0.00625 0.32685 C -0.00508 0.32639 -0.00377 0.32616 -0.0026 0.32569 C -0.00182 0.3243 -0.00091 0.32292 -2.08333E-6 0.32153 C 0.00091 0.3206 0.00222 0.32037 0.00287 0.31921 C 0.00365 0.31805 0.00391 0.3162 0.00469 0.31481 C 0.00625 0.3125 0.00834 0.31088 0.01016 0.30856 L 0.01563 0.30208 C 0.01654 0.30092 0.01758 0.3 0.01836 0.29884 C 0.01953 0.29699 0.02071 0.29491 0.02201 0.29352 C 0.02279 0.29236 0.02396 0.29213 0.02474 0.2912 C 0.02969 0.28542 0.025 0.28796 0.03021 0.28565 C 0.03451 0.27847 0.02904 0.2875 0.03568 0.27824 C 0.03646 0.27731 0.03685 0.27546 0.0375 0.27454 C 0.03933 0.27268 0.04115 0.27083 0.04297 0.26852 C 0.04401 0.26736 0.04518 0.2662 0.04584 0.26528 C 0.04896 0.2588 0.04688 0.26042 0.0513 0.2588 C 0.05183 0.25671 0.05261 0.25648 0.05313 0.25555 C 0.05352 0.25463 0.05339 0.25324 0.05404 0.25208 C 0.05469 0.25116 0.05664 0.25 0.05664 0.25023 L 0.05664 0.25 " pathEditMode="relative" rAng="0" ptsTypes="AAAAAAAAAAAAAAAAAAAAAAAAAAAAAAAAAAAAAAAAAAAAAAAAAAAAAAAAAAAAAAAAAAAAAAAAAAAAAAAAAAAAAAAAAAAAAAAAAAAAAAAAAAAAAAAAAAAAAAAAAAAAAAAAAAAAAAAAA">
                                      <p:cBhvr>
                                        <p:cTn id="14" dur="7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4" y="1738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687 -0.02199 L 0.09778 -0.02176 C 0.09935 -0.02176 0.10078 -0.02107 0.10351 -0.02084 C 0.10456 -0.0213 0.10534 -0.02153 0.10573 -0.02107 C 0.10677 -0.02176 0.1069 -0.02176 0.10833 -0.02153 C 0.12578 -0.0338 0.13932 -0.04097 0.15469 -0.05394 C 0.1595 -0.05857 0.15716 -0.05672 0.16081 -0.06042 C 0.16185 -0.06158 0.16263 -0.06227 0.16315 -0.06412 C 0.16393 -0.06366 0.16484 -0.06528 0.1651 -0.06597 C 0.16536 -0.06644 0.16692 -0.06783 0.16758 -0.06852 C 0.16823 -0.06922 0.1694 -0.0713 0.17109 -0.07315 C 0.172 -0.07431 0.17409 -0.0757 0.17617 -0.07755 C 0.17838 -0.0794 0.18021 -0.08148 0.18216 -0.08357 C 0.18281 -0.08449 0.18333 -0.08542 0.18463 -0.08704 C 0.18567 -0.08797 0.1862 -0.08889 0.18646 -0.08912 C 0.18854 -0.09097 0.18984 -0.09167 0.1914 -0.09329 C 0.19909 -0.1051 0.18815 -0.0882 0.19726 -0.10301 C 0.19765 -0.10371 0.19831 -0.10417 0.19896 -0.10556 C 0.20208 -0.11158 0.19778 -0.10579 0.20182 -0.11088 C 0.20234 -0.1125 0.20364 -0.11389 0.20429 -0.11621 C 0.20807 -0.12361 0.20312 -0.11158 0.20716 -0.1213 C 0.2082 -0.12338 0.20859 -0.12547 0.20898 -0.12755 C 0.21067 -0.13033 0.21094 -0.1338 0.21185 -0.13611 C 0.2138 -0.14005 0.21328 -0.13982 0.21432 -0.14537 C 0.21562 -0.14676 0.21536 -0.14815 0.21562 -0.1507 C 0.21745 -0.15463 0.21875 -0.1581 0.21953 -0.16227 C 0.21979 -0.16621 0.22018 -0.16991 0.22096 -0.17338 C 0.22109 -0.17709 0.22161 -0.18056 0.22213 -0.18403 C 0.22226 -0.18519 0.22174 -0.18611 0.222 -0.1875 C 0.22487 -0.20787 0.22148 -0.18426 0.22317 -0.20093 C 0.2237 -0.20278 0.22383 -0.20394 0.22331 -0.20486 C 0.22383 -0.20834 0.22344 -0.21135 0.22357 -0.21435 C 0.22291 -0.21505 0.2237 -0.21597 0.22435 -0.21736 C 0.22461 -0.21922 0.22448 -0.22107 0.22461 -0.22338 C 0.22474 -0.22593 0.2237 -0.22801 0.22435 -0.23125 C 0.22448 -0.23287 0.22344 -0.23357 0.22344 -0.23403 C 0.22383 -0.23542 0.225 -0.23773 0.22487 -0.23912 C 0.22474 -0.24097 0.22448 -0.24422 0.22396 -0.24676 C 0.22461 -0.24861 0.22461 -0.25023 0.22474 -0.25185 C 0.22539 -0.26273 0.22396 -0.25463 0.22578 -0.26435 C 0.22565 -0.26644 0.22539 -0.26852 0.22591 -0.2713 C 0.22604 -0.27338 0.22617 -0.27547 0.22578 -0.27662 C 0.22578 -0.27847 0.22565 -0.27963 0.22526 -0.28125 C 0.225 -0.28472 0.22617 -0.2882 0.22539 -0.29097 C 0.22591 -0.29491 0.22461 -0.29885 0.22526 -0.30255 C 0.22526 -0.30463 0.22487 -0.30949 0.22526 -0.31204 C 0.225 -0.31366 0.22461 -0.31551 0.22461 -0.31713 C 0.22409 -0.32593 0.22344 -0.32847 0.22174 -0.33797 C 0.21914 -0.35139 0.21732 -0.36505 0.21263 -0.37685 C 0.21159 -0.38056 0.2095 -0.38241 0.20781 -0.38542 C 0.20755 -0.38635 0.20729 -0.38773 0.20651 -0.38797 C 0.20612 -0.39005 0.20312 -0.39306 0.20221 -0.39514 C 0.20104 -0.39584 0.20026 -0.39699 0.19883 -0.39769 C 0.19791 -0.39908 0.19661 -0.4 0.19505 -0.40093 C 0.19388 -0.40139 0.19258 -0.40185 0.19219 -0.40185 C 0.19127 -0.40301 0.19062 -0.4044 0.18945 -0.40463 C 0.18867 -0.4051 0.1875 -0.40463 0.18672 -0.40486 C 0.18567 -0.40533 0.18424 -0.40533 0.18346 -0.40625 C 0.18073 -0.40787 0.18099 -0.40926 0.17773 -0.40949 C 0.17604 -0.40996 0.17526 -0.40972 0.17383 -0.40926 C 0.1737 -0.41042 0.17291 -0.41065 0.172 -0.41088 C 0.16914 -0.41158 0.16771 -0.41042 0.16341 -0.40903 C 0.16276 -0.40857 0.1625 -0.40903 0.16054 -0.40787 C 0.15052 -0.39977 0.14258 -0.39746 0.13567 -0.38611 C 0.13502 -0.38496 0.13398 -0.3838 0.13346 -0.38241 C 0.13047 -0.37338 0.13294 -0.37662 0.12864 -0.37222 C 0.12825 -0.36505 0.12929 -0.37199 0.12695 -0.36505 C 0.12331 -0.35324 0.12669 -0.36204 0.1237 -0.35486 C 0.1237 -0.35347 0.12383 -0.35232 0.12357 -0.35093 C 0.12344 -0.35047 0.12057 -0.34028 0.12018 -0.33866 C 0.11966 -0.33681 0.11901 -0.33565 0.11901 -0.33357 C 0.11823 -0.33148 0.11836 -0.32871 0.11719 -0.32616 C 0.11706 -0.32431 0.1164 -0.32338 0.1151 -0.3213 C 0.11523 -0.31968 0.11497 -0.31783 0.11497 -0.31621 C 0.11445 -0.31482 0.11315 -0.31389 0.11406 -0.3132 C 0.1138 -0.31158 0.11393 -0.30972 0.11354 -0.3081 C 0.11133 -0.29491 0.11354 -0.30972 0.11133 -0.29861 C 0.11107 -0.29653 0.11094 -0.29398 0.10976 -0.29167 C 0.11015 -0.29051 0.10989 -0.28912 0.1095 -0.2875 C 0.10924 -0.28635 0.11054 -0.28241 0.11015 -0.2801 C 0.10963 -0.27847 0.10911 -0.27685 0.10963 -0.27616 C 0.10937 -0.27431 0.10924 -0.27269 0.1095 -0.2713 C 0.10911 -0.26945 0.1095 -0.26852 0.10937 -0.26667 C 0.10937 -0.26389 0.11028 -0.26135 0.11028 -0.25903 C 0.11054 -0.25672 0.11028 -0.2544 0.11002 -0.25139 C 0.11054 -0.24931 0.11107 -0.24653 0.1112 -0.24422 C 0.11107 -0.24213 0.11094 -0.24005 0.11159 -0.23866 C 0.11159 -0.23588 0.1125 -0.23357 0.11276 -0.23102 C 0.11562 -0.21459 0.11966 -0.19838 0.12265 -0.18172 C 0.12331 -0.18056 0.12409 -0.17986 0.12396 -0.17871 C 0.12526 -0.17662 0.12695 -0.17292 0.12734 -0.17199 C 0.12838 -0.1713 0.12956 -0.17199 0.12995 -0.17153 C 0.13125 -0.16991 0.13607 -0.16389 0.13633 -0.1632 C 0.14232 -0.15787 0.13633 -0.1632 0.14114 -0.16065 C 0.14245 -0.15972 0.14258 -0.15903 0.14284 -0.15903 C 0.14661 -0.15672 0.14661 -0.15764 0.14961 -0.15625 C 0.15156 -0.15556 0.15299 -0.15371 0.15429 -0.15463 C 0.15521 -0.1544 0.1569 -0.15533 0.15768 -0.15533 C 0.16836 -0.15764 0.15768 -0.15463 0.16601 -0.15672 C 0.17304 -0.16297 0.17669 -0.16297 0.17956 -0.17107 C 0.18177 -0.17408 0.18294 -0.17732 0.18411 -0.18056 L 0.1862 -0.18426 C 0.18737 -0.19144 0.18594 -0.18472 0.18841 -0.19283 C 0.1888 -0.19422 0.18971 -0.19676 0.19023 -0.19885 C 0.1901 -0.2 0.19179 -0.20162 0.19179 -0.20301 C 0.19323 -0.2081 0.19375 -0.21366 0.19453 -0.21922 C 0.1944 -0.22315 0.19492 -0.22639 0.19427 -0.23125 C 0.19427 -0.2375 0.19323 -0.23496 0.19466 -0.23935 C 0.1944 -0.24398 0.19583 -0.24885 0.19492 -0.25347 C 0.19349 -0.26482 0.19388 -0.25926 0.19336 -0.26922 C 0.19062 -0.28172 0.18737 -0.29445 0.1845 -0.30672 C 0.1845 -0.30903 0.18177 -0.31181 0.18151 -0.3132 C 0.18034 -0.31412 0.17916 -0.31574 0.17877 -0.31736 C 0.17565 -0.32292 0.18047 -0.31644 0.17513 -0.32431 C 0.17396 -0.3257 0.17357 -0.32662 0.17291 -0.32755 C 0.17187 -0.32778 0.17083 -0.32801 0.16992 -0.32824 C 0.16367 -0.34236 0.17252 -0.32593 0.16562 -0.33472 C 0.16432 -0.33588 0.16458 -0.33797 0.16354 -0.33959 C 0.16211 -0.34051 0.16041 -0.34144 0.15963 -0.34375 C 0.15872 -0.3456 0.15794 -0.34676 0.15651 -0.34769 C 0.15495 -0.34954 0.15104 -0.35394 0.14974 -0.35556 C 0.14791 -0.35695 0.14557 -0.3581 0.14362 -0.35926 C 0.14323 -0.36042 0.14179 -0.36088 0.14101 -0.36158 C 0.14049 -0.36204 0.13906 -0.36204 0.1375 -0.36297 C 0.13685 -0.3632 0.13567 -0.36343 0.1345 -0.36412 C 0.12252 -0.36991 0.1362 -0.36505 0.12539 -0.3676 C 0.12409 -0.3676 0.12331 -0.36806 0.12291 -0.36875 C 0.12213 -0.36922 0.12031 -0.36945 0.11966 -0.36991 C 0.11849 -0.36991 0.11706 -0.36875 0.1164 -0.36898 C 0.11041 -0.36945 0.1125 -0.37014 0.10469 -0.3676 C 0.10221 -0.3669 0.09857 -0.36389 0.09505 -0.36412 C 0.08633 -0.36412 0.09101 -0.36505 0.08203 -0.36019 L 0.0789 -0.35972 C 0.07773 -0.35996 0.07669 -0.35903 0.07474 -0.3581 C 0.07435 -0.35834 0.07344 -0.3588 0.07226 -0.35834 C 0.0707 -0.35764 0.06914 -0.35648 0.06706 -0.35602 C 0.06432 -0.35463 0.06237 -0.35579 0.06041 -0.35417 L 0.03242 -0.33704 C 0.00208 -0.325 0.02161 -0.33334 -0.04727 -0.28519 C -0.04922 -0.2838 -0.05287 -0.27963 -0.05287 -0.2794 C -0.05378 -0.27755 -0.05547 -0.27338 -0.05638 -0.27269 C -0.05768 -0.27107 -0.05925 -0.26991 -0.06068 -0.26852 C -0.06511 -0.25324 -0.05755 -0.27824 -0.06406 -0.25926 C -0.06589 -0.25556 -0.06576 -0.25209 -0.06706 -0.24908 C -0.07214 -0.23704 -0.0724 -0.23658 -0.07696 -0.23079 C -0.078 -0.22385 -0.07696 -0.23056 -0.07917 -0.22222 C -0.08008 -0.21968 -0.0806 -0.21644 -0.08151 -0.21343 C -0.08386 -0.20787 -0.08633 -0.20139 -0.08776 -0.1956 C -0.08985 -0.18773 -0.08919 -0.18588 -0.08998 -0.17755 C -0.08985 -0.17662 -0.09011 -0.17547 -0.09024 -0.17408 C -0.09089 -0.16968 -0.09063 -0.16644 -0.09115 -0.1625 C -0.09063 -0.16111 -0.09037 -0.15926 -0.0905 -0.15718 C -0.09076 -0.13797 -0.0918 -0.16135 -0.0905 -0.13681 C -0.0905 -0.13357 -0.09011 -0.12963 -0.08972 -0.12593 C -0.08893 -0.11551 -0.08763 -0.10695 -0.08594 -0.09838 C -0.0793 -0.06713 -0.08008 -0.0588 -0.07305 -0.04144 C -0.07227 -0.03843 -0.0711 -0.03704 -0.07044 -0.03449 C -0.06849 -0.02894 -0.06901 -0.02986 -0.06667 -0.0257 C -0.0638 -0.02176 -0.06498 -0.025 -0.06185 -0.0213 C -0.05886 -0.0176 -0.05951 -0.01644 -0.05625 -0.01459 C -0.05065 -0.0125 -0.04323 -0.01019 -0.03789 -0.00996 C -0.03646 -0.00926 -0.03464 -0.01019 -0.03334 -0.01065 C -0.03112 -0.01065 -0.02956 -0.00972 -0.02787 -0.00926 C -0.02578 -0.00926 -0.02227 -0.01065 -0.01966 -0.01088 C -0.01745 -0.01135 -0.0155 -0.01111 -0.01341 -0.01158 C -0.00964 -0.0125 -0.00235 -0.01505 -0.00222 -0.01482 C 0.00273 -0.01968 0.00768 -0.02246 0.01263 -0.02824 C 0.01445 -0.03079 0.01354 -0.03496 0.01497 -0.03797 C 0.02187 -0.05556 0.01549 -0.03148 0.02344 -0.05741 C 0.03216 -0.08797 0.02226 -0.06019 0.02799 -0.07755 C 0.02903 -0.08565 0.02877 -0.09722 0.03229 -0.10463 L 0.03333 -0.10764 C 0.03359 -0.10996 0.03333 -0.11111 0.03372 -0.11389 C 0.03385 -0.11597 0.0332 -0.11736 0.03333 -0.11968 C 0.0332 -0.12037 0.03346 -0.12153 0.03385 -0.12338 C 0.03177 -0.14514 0.03502 -0.1132 0.03307 -0.13843 C 0.03242 -0.14352 0.03099 -0.15394 0.02969 -0.15834 C 0.02773 -0.17037 0.025 -0.18195 0.02226 -0.19352 C 0.02226 -0.19514 0.02109 -0.19491 0.0207 -0.19653 C 0.01432 -0.21181 0.022 -0.19491 0.01471 -0.20787 C 0.01419 -0.20972 0.01354 -0.21135 0.01237 -0.21343 C 0.01198 -0.21389 0.01211 -0.21551 0.0112 -0.21574 C 0.01028 -0.21713 0.00989 -0.21852 0.00898 -0.21875 C 0.00638 -0.22199 0.0039 -0.22385 0.00091 -0.22685 C 0.00026 -0.22894 -0.00065 -0.23125 -0.00261 -0.23172 C -0.00404 -0.23264 -0.00599 -0.23102 -0.00755 -0.23102 C -0.00925 -0.23148 -0.01081 -0.23264 -0.01276 -0.23264 C -0.01433 -0.23195 -0.01537 -0.23125 -0.0168 -0.23102 C -0.0181 -0.23056 -0.01901 -0.23033 -0.02031 -0.22986 C -0.02162 -0.22963 -0.02305 -0.2294 -0.02461 -0.22963 C -0.02669 -0.22963 -0.02787 -0.23079 -0.02943 -0.22963 C -0.03477 -0.22755 -0.04805 -0.2206 -0.05287 -0.21829 C -0.06719 -0.2088 -0.08151 -0.19977 -0.09584 -0.18935 C -0.09701 -0.18866 -0.09779 -0.18588 -0.09922 -0.18449 C -0.1138 -0.16852 -0.09232 -0.19236 -0.11107 -0.17014 C -0.1125 -0.16783 -0.11459 -0.16621 -0.11693 -0.16343 C -0.11706 -0.16366 -0.11745 -0.16273 -0.11823 -0.16135 C -0.11927 -0.16065 -0.12005 -0.15949 -0.12044 -0.15926 C -0.12474 -0.1507 -0.11953 -0.16042 -0.12396 -0.15347 C -0.12513 -0.15185 -0.12709 -0.14607 -0.12761 -0.14468 C -0.12904 -0.14167 -0.12943 -0.14144 -0.13164 -0.13889 C -0.13203 -0.1375 -0.13216 -0.13588 -0.1336 -0.13449 C -0.13347 -0.13357 -0.13451 -0.13287 -0.13529 -0.13195 C -0.1388 -0.12709 -0.13841 -0.12847 -0.14102 -0.12454 C -0.14258 -0.11829 -0.13985 -0.12593 -0.14388 -0.11922 C -0.14531 -0.11713 -0.14571 -0.11482 -0.14714 -0.1125 C -0.14779 -0.11042 -0.14935 -0.10625 -0.15026 -0.1044 C -0.15039 -0.10371 -0.15065 -0.10139 -0.15052 -0.10093 C -0.15065 -0.10023 -0.15078 -0.09954 -0.15078 -0.09931 L -0.15065 -0.09908 " pathEditMode="relative" rAng="20400000" ptsTypes="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6" dur="7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52" y="-1439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6 0.0037 L -0.00716 0.00393 C -0.00599 0.0125 -0.00547 0.02176 -0.00365 0.03032 C -0.00299 0.03379 0.00547 0.05046 0.00638 0.05185 C 0.01068 0.05879 0.01471 0.06643 0.01992 0.07106 C 0.02331 0.07407 0.02643 0.07731 0.02995 0.07963 C 0.03177 0.08125 0.03372 0.08148 0.03568 0.0824 C 0.05156 0.09051 0.03841 0.08541 0.05703 0.09143 C 0.08893 0.08865 0.09518 0.09699 0.11641 0.07963 C 0.11797 0.07847 0.11927 0.07662 0.1207 0.07476 C 0.12787 0.05393 0.12487 0.06412 0.12995 0.04444 C 0.13333 0.01134 0.12852 0.05208 0.13568 0.0125 C 0.13646 0.0081 0.13659 0.00324 0.13711 -0.00139 C 0.13776 -0.00695 0.13854 -0.01227 0.13919 -0.01783 C 0.13828 -0.04954 0.13841 -0.08149 0.13633 -0.1132 C 0.13581 -0.12269 0.12982 -0.13565 0.12643 -0.14236 C 0.12383 -0.14723 0.11927 -0.15556 0.11563 -0.16019 C 0.1138 -0.1625 0.11185 -0.16459 0.1099 -0.16644 C 0.10859 -0.16783 0.10716 -0.16945 0.10573 -0.17037 C 0.09505 -0.17686 0.09622 -0.17593 0.08776 -0.17778 C 0.07448 -0.17662 0.06094 -0.17871 0.04779 -0.17408 C 0.04362 -0.17269 0.04115 -0.16459 0.03776 -0.16019 C 0.03477 -0.15602 0.03164 -0.15255 0.02852 -0.14861 C 0.0276 -0.14607 0.0263 -0.14399 0.02565 -0.14098 C 0.02435 -0.13542 0.02396 -0.12662 0.02344 -0.12084 C 0.0237 -0.10093 0.02292 -0.08079 0.02422 -0.06111 C 0.02461 -0.05417 0.02708 -0.04838 0.02852 -0.0419 C 0.03685 -0.00255 0.02565 -0.04815 0.04284 0.01504 C 0.04466 0.02222 0.04583 0.03032 0.04857 0.0368 C 0.05378 0.04953 0.06029 0.06041 0.06419 0.07476 C 0.06524 0.07824 0.06589 0.08148 0.06706 0.08495 C 0.06758 0.08657 0.06862 0.0875 0.06927 0.08865 C 0.07044 0.0912 0.07162 0.09351 0.07279 0.09652 C 0.07422 0.09976 0.07539 0.10347 0.07708 0.10648 C 0.07852 0.10926 0.08047 0.11064 0.08203 0.11296 C 0.09323 0.12801 0.08568 0.12014 0.10065 0.13449 C 0.103 0.1368 0.10521 0.14027 0.10781 0.14097 C 0.11563 0.14259 0.11159 0.14166 0.11992 0.14351 C 0.1306 0.14236 0.14336 0.14398 0.1543 0.13842 C 0.15625 0.13726 0.1582 0.13611 0.16003 0.13449 C 0.19232 0.10671 0.16862 0.12801 0.1793 0.11551 C 0.1819 0.1125 0.18516 0.11088 0.18711 0.10648 C 0.19505 0.08912 0.18359 0.11342 0.2043 0.08125 C 0.21172 0.06944 0.20755 0.07361 0.21641 0.06828 C 0.22018 0.06412 0.22266 0.06157 0.22565 0.05324 C 0.23099 0.03935 0.22813 0.04514 0.23359 0.03541 C 0.23399 0.03333 0.23438 0.03101 0.23503 0.02916 C 0.23555 0.02754 0.23646 0.02662 0.23711 0.02523 C 0.23776 0.02384 0.2401 0.01851 0.24076 0.01643 C 0.24193 0.01273 0.24271 0.00902 0.24362 0.00509 C 0.24388 0.0037 0.24401 0.00231 0.24427 0.00115 C 0.24466 -0.00024 0.24531 -0.00139 0.2457 -0.00255 C 0.24609 -0.00394 0.24609 -0.00533 0.24649 -0.00649 C 0.24688 -0.00787 0.24753 -0.0088 0.24792 -0.01019 C 0.25078 -0.02084 0.24596 -0.00695 0.25 -0.01783 C 0.25052 -0.02037 0.25117 -0.02292 0.25143 -0.02547 C 0.253 -0.04121 0.25182 -0.05533 0.25 -0.0713 C 0.24974 -0.07361 0.24857 -0.07547 0.24792 -0.07755 C 0.24766 -0.07848 0.2474 -0.07917 0.24714 -0.0801 L 0.25 -0.07894 " pathEditMode="relative" rAng="0" ptsTypes="AAAAAAAAAAAAAAAAAAAAAAAAAAAAAAAAAAAAAAAAAAAAAAAAAAAAAAAAAAAA">
                                      <p:cBhvr>
                                        <p:cTn id="18" dur="7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56" y="-208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6" presetClass="pat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88 0.06505 C 0.00951 0.1088 -0.0332 0.11991 -0.07591 0.0912 C -0.12643 0.05671 -0.13581 0.00532 -0.13841 -0.02407 L -0.13932 -0.06111 C -0.14193 -0.08958 -0.15273 -0.14213 -0.2095 -0.18102 C -0.2457 -0.20579 -0.2944 -0.19861 -0.30403 -0.15509 C -0.31328 -0.11157 -0.27982 -0.04768 -0.24362 -0.02338 C -0.18685 0.01528 -0.15898 -0.01065 -0.14583 -0.02893 L -0.13151 -0.05579 C -0.11875 -0.07431 -0.09206 -0.10093 -0.04166 -0.06643 C 0.00078 -0.0375 0.02826 0.02153 0.01888 0.06505 Z " pathEditMode="relative" rAng="1260000" ptsTypes="AAAAAAAAAAA">
                                      <p:cBhvr>
                                        <p:cTn id="20" dur="7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46" y="-1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Max Fax</dc:creator>
  <cp:lastModifiedBy>Марианна</cp:lastModifiedBy>
  <cp:revision>10</cp:revision>
  <dcterms:created xsi:type="dcterms:W3CDTF">2024-08-05T11:21:20Z</dcterms:created>
  <dcterms:modified xsi:type="dcterms:W3CDTF">2024-08-06T17:11:11Z</dcterms:modified>
</cp:coreProperties>
</file>