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гідно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66D3FB0-BE67-528C-8348-FFF16A0EDB8F}"/>
              </a:ext>
            </a:extLst>
          </p:cNvPr>
          <p:cNvGrpSpPr/>
          <p:nvPr/>
        </p:nvGrpSpPr>
        <p:grpSpPr>
          <a:xfrm>
            <a:off x="7001992" y="828319"/>
            <a:ext cx="4485309" cy="4414650"/>
            <a:chOff x="12071831" y="956292"/>
            <a:chExt cx="4485309" cy="441465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5A8A8FB-1036-F0E3-A71D-6FA11FD1D2C3}"/>
                </a:ext>
              </a:extLst>
            </p:cNvPr>
            <p:cNvGrpSpPr/>
            <p:nvPr/>
          </p:nvGrpSpPr>
          <p:grpSpPr>
            <a:xfrm>
              <a:off x="12071831" y="956292"/>
              <a:ext cx="4485309" cy="4414650"/>
              <a:chOff x="7001992" y="694026"/>
              <a:chExt cx="4485309" cy="4414650"/>
            </a:xfrm>
          </p:grpSpPr>
          <p:sp>
            <p:nvSpPr>
              <p:cNvPr id="4" name="Блок-схема: узел суммирования 3">
                <a:extLst>
                  <a:ext uri="{FF2B5EF4-FFF2-40B4-BE49-F238E27FC236}">
                    <a16:creationId xmlns:a16="http://schemas.microsoft.com/office/drawing/2014/main" id="{43264702-2F3B-6142-D278-9A259EC4BF5E}"/>
                  </a:ext>
                </a:extLst>
              </p:cNvPr>
              <p:cNvSpPr/>
              <p:nvPr/>
            </p:nvSpPr>
            <p:spPr>
              <a:xfrm>
                <a:off x="7001992" y="694026"/>
                <a:ext cx="4485309" cy="441465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 descr="Изображение выглядит как яйцо, искусство, круг, гнезд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0F1172E-BA38-7B87-B2B6-DDD338962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758060">
                <a:off x="8312009" y="3355604"/>
                <a:ext cx="1703618" cy="1703618"/>
              </a:xfrm>
              <a:prstGeom prst="rect">
                <a:avLst/>
              </a:prstGeom>
            </p:spPr>
          </p:pic>
          <p:pic>
            <p:nvPicPr>
              <p:cNvPr id="9" name="Рисунок 8" descr="Изображение выглядит как мультфильм, зеленый, иллюстрация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61B2DC-ACF8-1897-10A7-08A565A0A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4673" y="2474311"/>
                <a:ext cx="1721215" cy="806820"/>
              </a:xfrm>
              <a:prstGeom prst="rect">
                <a:avLst/>
              </a:prstGeom>
            </p:spPr>
          </p:pic>
        </p:grpSp>
        <p:pic>
          <p:nvPicPr>
            <p:cNvPr id="12" name="Рисунок 11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A5CE14-1145-8F1D-8D9C-8312BA2FC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89984" y="1113213"/>
              <a:ext cx="1471526" cy="1471526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B7FDC8A-A07C-BDA2-86C9-5D08980C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7248">
              <a:off x="14728146" y="2399695"/>
              <a:ext cx="1754207" cy="175420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58BCE55-A187-ACDC-E2E4-C08096C40CD9}"/>
              </a:ext>
            </a:extLst>
          </p:cNvPr>
          <p:cNvGrpSpPr/>
          <p:nvPr/>
        </p:nvGrpSpPr>
        <p:grpSpPr>
          <a:xfrm>
            <a:off x="421010" y="718579"/>
            <a:ext cx="4624079" cy="4957640"/>
            <a:chOff x="-4439885" y="2196936"/>
            <a:chExt cx="4624079" cy="4957640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9814DE12-6B76-2228-0529-5D0CA195EF8F}"/>
                </a:ext>
              </a:extLst>
            </p:cNvPr>
            <p:cNvGrpSpPr/>
            <p:nvPr/>
          </p:nvGrpSpPr>
          <p:grpSpPr>
            <a:xfrm>
              <a:off x="-4439885" y="2196936"/>
              <a:ext cx="4624079" cy="4957640"/>
              <a:chOff x="351323" y="458266"/>
              <a:chExt cx="4624079" cy="4957640"/>
            </a:xfrm>
          </p:grpSpPr>
          <p:sp>
            <p:nvSpPr>
              <p:cNvPr id="21" name="Блок-схема: узел суммирования 20">
                <a:extLst>
                  <a:ext uri="{FF2B5EF4-FFF2-40B4-BE49-F238E27FC236}">
                    <a16:creationId xmlns:a16="http://schemas.microsoft.com/office/drawing/2014/main" id="{08FA74DE-5E41-69A1-39B4-04315287BF3B}"/>
                  </a:ext>
                </a:extLst>
              </p:cNvPr>
              <p:cNvSpPr/>
              <p:nvPr/>
            </p:nvSpPr>
            <p:spPr>
              <a:xfrm>
                <a:off x="490092" y="694026"/>
                <a:ext cx="4485310" cy="4414652"/>
              </a:xfrm>
              <a:prstGeom prst="flowChartSummingJunction">
                <a:avLst/>
              </a:prstGeom>
              <a:solidFill>
                <a:schemeClr val="accent4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 descr="Изображение выглядит как ваз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5711B39-0AFD-2757-B66E-7832EF9F7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787261" y="458266"/>
                <a:ext cx="1890971" cy="1890971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медуза, беспозвоночный, кишечнополостные, Морские беспозвоночны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DB272F-84FE-B16A-E2A7-4C8F2DDF1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394">
                <a:off x="1438641" y="3103904"/>
                <a:ext cx="2312002" cy="2312002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металлоизделия, замок, навесной зам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E54F0C7-8441-358B-8BBD-721F24593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51323" y="2021396"/>
                <a:ext cx="1890969" cy="1890969"/>
              </a:xfrm>
              <a:prstGeom prst="rect">
                <a:avLst/>
              </a:prstGeom>
            </p:spPr>
          </p:pic>
        </p:grpSp>
        <p:pic>
          <p:nvPicPr>
            <p:cNvPr id="16" name="Рисунок 15" descr="Изображение выглядит как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56AD149-0FDA-AA13-FEBA-3050D7F5A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684" y="3828415"/>
              <a:ext cx="1623214" cy="1623214"/>
            </a:xfrm>
            <a:prstGeom prst="rect">
              <a:avLst/>
            </a:prstGeom>
          </p:spPr>
        </p:pic>
      </p:grp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3920" y="4127500"/>
            <a:ext cx="2286000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51CFF-4EA2-4C69-ADE0-759912911AE7}"/>
</file>

<file path=customXml/itemProps2.xml><?xml version="1.0" encoding="utf-8"?>
<ds:datastoreItem xmlns:ds="http://schemas.openxmlformats.org/officeDocument/2006/customXml" ds:itemID="{BBAD7200-C5F2-45C0-9945-3B92965A3D7F}"/>
</file>

<file path=customXml/itemProps3.xml><?xml version="1.0" encoding="utf-8"?>
<ds:datastoreItem xmlns:ds="http://schemas.openxmlformats.org/officeDocument/2006/customXml" ds:itemID="{A2BA9D4B-0445-41F9-875C-B76D2EC9E066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155</cp:revision>
  <dcterms:created xsi:type="dcterms:W3CDTF">2022-03-22T10:23:00Z</dcterms:created>
  <dcterms:modified xsi:type="dcterms:W3CDTF">2024-12-13T14:53:42Z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