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345" y="3862188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8" y="2490384"/>
            <a:ext cx="1965721" cy="1965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15" y="2142767"/>
            <a:ext cx="2327825" cy="23278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4479125" y="5180879"/>
            <a:ext cx="1705429" cy="1705429"/>
            <a:chOff x="6740398" y="5395011"/>
            <a:chExt cx="1755467" cy="158254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6156">
              <a:off x="6740398" y="5395011"/>
              <a:ext cx="1755467" cy="158254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83106">
              <a:off x="7207389" y="5615711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6666161" y="4821263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32670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2024-11-17T16:06:20Z</dcterms:created>
  <dcterms:modified xsi:type="dcterms:W3CDTF">2024-11-22T11:41:41Z</dcterms:modified>
</cp:coreProperties>
</file>