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43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784A5-1362-474A-8604-3464074C48B4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B2A7B7-29A2-4425-A9CD-6F4BA5F544B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7135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315AB6-CDB3-4E4E-9CA2-E23EDA41E33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697821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04B51F-9CD2-4549-B9F0-90F3096E8A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F3CA4A4-C9B2-496E-B98A-6923552865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8F58AB4-B773-4C53-8379-BD9AFDDB7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A8A5-7BD7-448C-AE90-4B731E733702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EC88B59-F2AE-4B60-BF11-5A45D1298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090D9F6-6BCB-4EE4-8227-FF5C38806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B5C6C-772D-4635-B165-09AEEAD4A0B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32604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CA36E7-0D44-44D1-AD7F-DFFCB179D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017ACA8-682A-4143-85BE-1104F5FF7E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74AE7C0-8628-4EC4-AD56-B3E0C8574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A8A5-7BD7-448C-AE90-4B731E733702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B92B6C5-E717-4A79-8ADC-3B932C9A2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C2E3D21-8C5B-4461-ABB4-1A52C6206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B5C6C-772D-4635-B165-09AEEAD4A0B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51578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AF0D1B3B-B40F-4AD9-B86C-01C2674643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A0E9C8D-8255-4DAA-AC5B-AB6745742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EA5DE73-C325-4F21-B03F-5E0D21AA4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A8A5-7BD7-448C-AE90-4B731E733702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3067352-CFBA-4E66-BBF1-F74D0D61C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C40FF91-475C-494B-8358-2E26F5AB3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B5C6C-772D-4635-B165-09AEEAD4A0B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0117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16E9DA-845A-4B43-B274-C20980C46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B41BB06-0325-4AB8-A4CC-D1FDCC10CC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6F2BEC8-B80E-4A50-9E75-A03DB7B93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A8A5-7BD7-448C-AE90-4B731E733702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8755D75-3258-48D9-9EF2-EE35D00A5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7425700-EC58-427E-81DB-F4BD496CE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B5C6C-772D-4635-B165-09AEEAD4A0B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95293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C012F8-E3FC-4AB4-92B9-2523DD43B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E2F1CFD-1E0B-4FBE-BDA5-F6D32B6855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4BFF12C-B113-46D4-A3DF-14A0863D3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A8A5-7BD7-448C-AE90-4B731E733702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D2614B9-3609-4F30-A4C2-37ED4EAF7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264B17E-028B-4EE6-9D8D-15F93E088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B5C6C-772D-4635-B165-09AEEAD4A0B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41051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8625E3-8EF7-4786-B540-2ED52DCDB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BF20BD7-C939-4370-ADEB-F27D51F48D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7B487BA-F7EA-4145-82ED-285061B626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0AD3A24-3215-44C0-917F-FAB75609A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A8A5-7BD7-448C-AE90-4B731E733702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9803C73-246C-45E3-952E-2E44E7C90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8C3CFA7-8855-427C-82B5-4F0484DCD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B5C6C-772D-4635-B165-09AEEAD4A0B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0593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B9DA06-7B7E-4A50-BE48-C244920DA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1A597CD-4C1F-4919-A952-8ED5FA5C3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1DCBD22-FDBB-47BB-AA14-3530CFFF23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29E6E0B-5403-4871-9EC9-E914794B16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835FAACE-3073-4353-A313-5DE4A4E70F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FDE6AFDB-0E75-40F6-B0FC-93BDE8976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A8A5-7BD7-448C-AE90-4B731E733702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112BA822-A93A-49C0-B34C-A8E0FA413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AB73E8BD-A5D4-4670-AEC0-4DF59EC96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B5C6C-772D-4635-B165-09AEEAD4A0B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4551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058B7A-3F3B-4755-8D45-D3D0088C8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A4BECE2E-85AA-4C8E-95C0-0DC97CF12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A8A5-7BD7-448C-AE90-4B731E733702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C217CD28-5D0C-47DB-9D90-BC800CB0E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8D7368CA-5CE1-4E5E-B3EF-74F1F4EED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B5C6C-772D-4635-B165-09AEEAD4A0B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97290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127C1A4E-1822-43EA-AC4B-A5213247F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A8A5-7BD7-448C-AE90-4B731E733702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D5F5F748-B40C-4DE3-AF0B-4C090D974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230C644-D027-45AB-9911-569B6E395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B5C6C-772D-4635-B165-09AEEAD4A0B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7451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E4BD4F-80EB-467A-A033-F729C5D11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19AF183-C2C2-41B8-B69E-70C0C307CE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39EC57B-E609-4E6C-B479-674E9895B5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6F5C620-D1B4-4BFF-8753-89B5D5CB2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A8A5-7BD7-448C-AE90-4B731E733702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84A5333-6EB3-4DAF-A0BA-CA37B424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777DAF9-EB5B-4BAB-879A-5E24A96B5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B5C6C-772D-4635-B165-09AEEAD4A0B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77195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555BF0-D82F-443F-9B6A-58A290BA0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3A89EF68-FC7A-4193-A6C6-373AD43D6C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5EA76B1-4CA0-4A0A-AA4F-3964851380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2A5A4FE-1150-491A-B9AA-D352D2D4B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A8A5-7BD7-448C-AE90-4B731E733702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5D5D873-A185-4061-8F0E-47EB747E9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0109D22-9FF8-4DFE-B04C-F0F15BD90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B5C6C-772D-4635-B165-09AEEAD4A0B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3833573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F304F4EF-A23B-4F8D-97E7-1A878B68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C27514A-D1FC-4D14-B6E0-32CCFB4E49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6DB3044-10E5-4522-8621-83FFCDF53E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1A8A5-7BD7-448C-AE90-4B731E733702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5845CCA-D0E9-4F19-8DF0-8580150552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C9FCC4D-9647-4C83-A1A5-884470B1B5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B5C6C-772D-4635-B165-09AEEAD4A0B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869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431944A-CFB3-40EF-9956-A4FED28F17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2F31C774-ED3C-45B0-822F-065902953958}"/>
              </a:ext>
            </a:extLst>
          </p:cNvPr>
          <p:cNvSpPr/>
          <p:nvPr/>
        </p:nvSpPr>
        <p:spPr>
          <a:xfrm>
            <a:off x="655608" y="265825"/>
            <a:ext cx="8367622" cy="6326350"/>
          </a:xfrm>
          <a:prstGeom prst="roundRect">
            <a:avLst/>
          </a:prstGeom>
          <a:solidFill>
            <a:schemeClr val="bg1">
              <a:alpha val="4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692CD164-E903-CD00-8CAE-339E99C9C0E6}"/>
              </a:ext>
            </a:extLst>
          </p:cNvPr>
          <p:cNvGrpSpPr/>
          <p:nvPr/>
        </p:nvGrpSpPr>
        <p:grpSpPr>
          <a:xfrm>
            <a:off x="933304" y="265825"/>
            <a:ext cx="1940374" cy="1940374"/>
            <a:chOff x="4409100" y="667775"/>
            <a:chExt cx="2111610" cy="2177984"/>
          </a:xfrm>
        </p:grpSpPr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8679BF1F-AF83-7A35-35AE-7FD03874D0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09100" y="667775"/>
              <a:ext cx="2111610" cy="2177984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87A14B8-0E07-CDB7-28D2-8CE16C8C27C7}"/>
                </a:ext>
              </a:extLst>
            </p:cNvPr>
            <p:cNvSpPr txBox="1"/>
            <p:nvPr/>
          </p:nvSpPr>
          <p:spPr>
            <a:xfrm>
              <a:off x="5108876" y="2189375"/>
              <a:ext cx="1003417" cy="6563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200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highlight>
                    <a:srgbClr val="C0C0C0"/>
                  </a:highlight>
                  <a:latin typeface="Bookman Old Style" panose="02050604050505020204" pitchFamily="18" charset="0"/>
                </a:rPr>
                <a:t>ВІК</a:t>
              </a:r>
            </a:p>
          </p:txBody>
        </p:sp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2DF28D99-ACF1-82FF-1CB9-E2E61BF34DB4}"/>
              </a:ext>
            </a:extLst>
          </p:cNvPr>
          <p:cNvGrpSpPr/>
          <p:nvPr/>
        </p:nvGrpSpPr>
        <p:grpSpPr>
          <a:xfrm>
            <a:off x="940387" y="2256226"/>
            <a:ext cx="1752127" cy="1855086"/>
            <a:chOff x="4390456" y="763507"/>
            <a:chExt cx="1906750" cy="2082252"/>
          </a:xfrm>
        </p:grpSpPr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FC6BB9DB-0FE6-B9D8-D20A-669C83B45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90456" y="763507"/>
              <a:ext cx="1906750" cy="1966685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2D90FB3-9D4F-6002-D788-BFAF9064449E}"/>
                </a:ext>
              </a:extLst>
            </p:cNvPr>
            <p:cNvSpPr txBox="1"/>
            <p:nvPr/>
          </p:nvSpPr>
          <p:spPr>
            <a:xfrm>
              <a:off x="5027758" y="2189375"/>
              <a:ext cx="1165653" cy="6563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200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highlight>
                    <a:srgbClr val="C0C0C0"/>
                  </a:highlight>
                  <a:latin typeface="Bookman Old Style" panose="02050604050505020204" pitchFamily="18" charset="0"/>
                </a:rPr>
                <a:t>СУД</a:t>
              </a:r>
            </a:p>
          </p:txBody>
        </p:sp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056B1250-5C9F-3302-980F-0795E1A5A18E}"/>
              </a:ext>
            </a:extLst>
          </p:cNvPr>
          <p:cNvGrpSpPr/>
          <p:nvPr/>
        </p:nvGrpSpPr>
        <p:grpSpPr>
          <a:xfrm>
            <a:off x="1212038" y="4472067"/>
            <a:ext cx="1610291" cy="1813183"/>
            <a:chOff x="4686080" y="810542"/>
            <a:chExt cx="1752397" cy="2035217"/>
          </a:xfrm>
        </p:grpSpPr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79BAD275-0B33-398F-9F4C-396A8649D76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686080" y="810542"/>
              <a:ext cx="1752397" cy="1807481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3D96CD4-4839-207E-20B0-FE61292CC591}"/>
                </a:ext>
              </a:extLst>
            </p:cNvPr>
            <p:cNvSpPr txBox="1"/>
            <p:nvPr/>
          </p:nvSpPr>
          <p:spPr>
            <a:xfrm>
              <a:off x="4960597" y="2189375"/>
              <a:ext cx="1299976" cy="6563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200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highlight>
                    <a:srgbClr val="C0C0C0"/>
                  </a:highlight>
                  <a:latin typeface="Bookman Old Style" panose="02050604050505020204" pitchFamily="18" charset="0"/>
                </a:rPr>
                <a:t>СОМ</a:t>
              </a:r>
            </a:p>
          </p:txBody>
        </p:sp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182D3BF0-BA58-A85C-D7C6-C1CD4F9C6CF3}"/>
              </a:ext>
            </a:extLst>
          </p:cNvPr>
          <p:cNvGrpSpPr/>
          <p:nvPr/>
        </p:nvGrpSpPr>
        <p:grpSpPr>
          <a:xfrm>
            <a:off x="3830128" y="470054"/>
            <a:ext cx="1567683" cy="1649824"/>
            <a:chOff x="4667582" y="993904"/>
            <a:chExt cx="1706029" cy="1851855"/>
          </a:xfrm>
        </p:grpSpPr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12CA635B-3735-A395-529C-942F303DC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667582" y="993904"/>
              <a:ext cx="1706029" cy="1736288"/>
            </a:xfrm>
            <a:prstGeom prst="rect">
              <a:avLst/>
            </a:prstGeom>
          </p:spPr>
        </p:pic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7A54FEED-D707-6BB4-77A8-70496BC41D16}"/>
                </a:ext>
              </a:extLst>
            </p:cNvPr>
            <p:cNvSpPr txBox="1"/>
            <p:nvPr/>
          </p:nvSpPr>
          <p:spPr>
            <a:xfrm>
              <a:off x="4987635" y="2189375"/>
              <a:ext cx="1245898" cy="6563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200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highlight>
                    <a:srgbClr val="C0C0C0"/>
                  </a:highlight>
                  <a:latin typeface="Bookman Old Style" panose="02050604050505020204" pitchFamily="18" charset="0"/>
                </a:rPr>
                <a:t>СОН</a:t>
              </a:r>
            </a:p>
          </p:txBody>
        </p:sp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2BF87936-C1CF-D52B-96A5-4A2F39CE51F1}"/>
              </a:ext>
            </a:extLst>
          </p:cNvPr>
          <p:cNvGrpSpPr/>
          <p:nvPr/>
        </p:nvGrpSpPr>
        <p:grpSpPr>
          <a:xfrm>
            <a:off x="4045193" y="2318049"/>
            <a:ext cx="1383238" cy="1784538"/>
            <a:chOff x="4763617" y="842693"/>
            <a:chExt cx="1505306" cy="2003066"/>
          </a:xfrm>
        </p:grpSpPr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CCE3E3ED-0EF7-41BE-29D2-0891016580D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077073">
              <a:off x="4739959" y="866351"/>
              <a:ext cx="1552622" cy="1505306"/>
            </a:xfrm>
            <a:prstGeom prst="rect">
              <a:avLst/>
            </a:prstGeom>
          </p:spPr>
        </p:pic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654D47EC-0F5D-A7A5-09FB-07D8B2083D8E}"/>
                </a:ext>
              </a:extLst>
            </p:cNvPr>
            <p:cNvSpPr txBox="1"/>
            <p:nvPr/>
          </p:nvSpPr>
          <p:spPr>
            <a:xfrm>
              <a:off x="5059157" y="2189375"/>
              <a:ext cx="1102851" cy="6563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200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highlight>
                    <a:srgbClr val="C0C0C0"/>
                  </a:highlight>
                  <a:latin typeface="Bookman Old Style" panose="02050604050505020204" pitchFamily="18" charset="0"/>
                </a:rPr>
                <a:t>РАК</a:t>
              </a:r>
            </a:p>
          </p:txBody>
        </p:sp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FFAF9EC2-AE8D-3431-4BB2-11875CAD12DC}"/>
              </a:ext>
            </a:extLst>
          </p:cNvPr>
          <p:cNvGrpSpPr/>
          <p:nvPr/>
        </p:nvGrpSpPr>
        <p:grpSpPr>
          <a:xfrm>
            <a:off x="4199449" y="4651652"/>
            <a:ext cx="1341209" cy="1633597"/>
            <a:chOff x="4790625" y="1012118"/>
            <a:chExt cx="1459569" cy="1833641"/>
          </a:xfrm>
        </p:grpSpPr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id="{B55C86F1-6FBE-0901-E5BE-01E0F6A37A7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790625" y="1012118"/>
              <a:ext cx="1459569" cy="1505448"/>
            </a:xfrm>
            <a:prstGeom prst="rect">
              <a:avLst/>
            </a:prstGeom>
          </p:spPr>
        </p:pic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DC492054-0661-DC4E-BB0B-8A9B30267F0B}"/>
                </a:ext>
              </a:extLst>
            </p:cNvPr>
            <p:cNvSpPr txBox="1"/>
            <p:nvPr/>
          </p:nvSpPr>
          <p:spPr>
            <a:xfrm>
              <a:off x="4973679" y="2189375"/>
              <a:ext cx="1273809" cy="6563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uk-UA" sz="3200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highlight>
                    <a:srgbClr val="C0C0C0"/>
                  </a:highlight>
                  <a:latin typeface="Bookman Old Style" panose="02050604050505020204" pitchFamily="18" charset="0"/>
                </a:rPr>
                <a:t>ЛОМ</a:t>
              </a:r>
              <a:endParaRPr lang="ru-RU" sz="32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highlight>
                  <a:srgbClr val="C0C0C0"/>
                </a:highlight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5799BE63-F886-5C97-90B5-4AC3F57A11A9}"/>
              </a:ext>
            </a:extLst>
          </p:cNvPr>
          <p:cNvGrpSpPr/>
          <p:nvPr/>
        </p:nvGrpSpPr>
        <p:grpSpPr>
          <a:xfrm>
            <a:off x="6505397" y="470055"/>
            <a:ext cx="1596738" cy="1669650"/>
            <a:chOff x="4641598" y="971651"/>
            <a:chExt cx="1737649" cy="1874108"/>
          </a:xfrm>
        </p:grpSpPr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id="{FDCF28AF-B8A0-97D3-757D-9AA92303E5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641598" y="971651"/>
              <a:ext cx="1737649" cy="1758543"/>
            </a:xfrm>
            <a:prstGeom prst="rect">
              <a:avLst/>
            </a:prstGeom>
          </p:spPr>
        </p:pic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E874EFCE-0D97-E065-81B3-49DD95991226}"/>
                </a:ext>
              </a:extLst>
            </p:cNvPr>
            <p:cNvSpPr txBox="1"/>
            <p:nvPr/>
          </p:nvSpPr>
          <p:spPr>
            <a:xfrm>
              <a:off x="5058285" y="2189375"/>
              <a:ext cx="1104596" cy="6563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200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highlight>
                    <a:srgbClr val="C0C0C0"/>
                  </a:highlight>
                  <a:latin typeface="Bookman Old Style" panose="02050604050505020204" pitchFamily="18" charset="0"/>
                </a:rPr>
                <a:t>Д</a:t>
              </a:r>
              <a:r>
                <a:rPr lang="uk-UA" sz="3200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highlight>
                    <a:srgbClr val="C0C0C0"/>
                  </a:highlight>
                  <a:latin typeface="Bookman Old Style" panose="02050604050505020204" pitchFamily="18" charset="0"/>
                </a:rPr>
                <a:t>ІМ</a:t>
              </a:r>
              <a:endParaRPr lang="ru-RU" sz="32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highlight>
                  <a:srgbClr val="C0C0C0"/>
                </a:highlight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8A0A694D-81F1-6B79-C12F-7D095BE22D96}"/>
              </a:ext>
            </a:extLst>
          </p:cNvPr>
          <p:cNvGrpSpPr/>
          <p:nvPr/>
        </p:nvGrpSpPr>
        <p:grpSpPr>
          <a:xfrm>
            <a:off x="6679951" y="2276832"/>
            <a:ext cx="1531654" cy="1868175"/>
            <a:chOff x="4609284" y="748815"/>
            <a:chExt cx="1666820" cy="2096944"/>
          </a:xfrm>
        </p:grpSpPr>
        <p:pic>
          <p:nvPicPr>
            <p:cNvPr id="66" name="Рисунок 65">
              <a:extLst>
                <a:ext uri="{FF2B5EF4-FFF2-40B4-BE49-F238E27FC236}">
                  <a16:creationId xmlns:a16="http://schemas.microsoft.com/office/drawing/2014/main" id="{91AFE44E-F9D5-2A8D-847B-1D5495C1DE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0039687">
              <a:off x="4609284" y="748815"/>
              <a:ext cx="1666820" cy="1719214"/>
            </a:xfrm>
            <a:prstGeom prst="rect">
              <a:avLst/>
            </a:prstGeom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56FCDB19-5D46-53BC-D7C1-A335888FCE37}"/>
                </a:ext>
              </a:extLst>
            </p:cNvPr>
            <p:cNvSpPr txBox="1"/>
            <p:nvPr/>
          </p:nvSpPr>
          <p:spPr>
            <a:xfrm>
              <a:off x="5053924" y="2189375"/>
              <a:ext cx="1113318" cy="6563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200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highlight>
                    <a:srgbClr val="C0C0C0"/>
                  </a:highlight>
                  <a:latin typeface="Bookman Old Style" panose="02050604050505020204" pitchFamily="18" charset="0"/>
                </a:rPr>
                <a:t>РОТ</a:t>
              </a:r>
            </a:p>
          </p:txBody>
        </p:sp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5163FD79-8C68-C8E9-7D55-77D271E250CD}"/>
              </a:ext>
            </a:extLst>
          </p:cNvPr>
          <p:cNvGrpSpPr/>
          <p:nvPr/>
        </p:nvGrpSpPr>
        <p:grpSpPr>
          <a:xfrm>
            <a:off x="6616051" y="4382569"/>
            <a:ext cx="1610291" cy="1849800"/>
            <a:chOff x="4635902" y="769441"/>
            <a:chExt cx="1752397" cy="2076318"/>
          </a:xfrm>
        </p:grpSpPr>
        <p:pic>
          <p:nvPicPr>
            <p:cNvPr id="64" name="Рисунок 63">
              <a:extLst>
                <a:ext uri="{FF2B5EF4-FFF2-40B4-BE49-F238E27FC236}">
                  <a16:creationId xmlns:a16="http://schemas.microsoft.com/office/drawing/2014/main" id="{97480CF1-57DA-F66B-3811-781514E59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635902" y="769441"/>
              <a:ext cx="1752397" cy="1807481"/>
            </a:xfrm>
            <a:prstGeom prst="rect">
              <a:avLst/>
            </a:prstGeom>
          </p:spPr>
        </p:pic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94163E2F-037E-4650-1B33-4A2838116BED}"/>
                </a:ext>
              </a:extLst>
            </p:cNvPr>
            <p:cNvSpPr txBox="1"/>
            <p:nvPr/>
          </p:nvSpPr>
          <p:spPr>
            <a:xfrm>
              <a:off x="5135042" y="2189375"/>
              <a:ext cx="951083" cy="6563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200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highlight>
                    <a:srgbClr val="C0C0C0"/>
                  </a:highlight>
                  <a:latin typeface="Bookman Old Style" panose="02050604050505020204" pitchFamily="18" charset="0"/>
                </a:rPr>
                <a:t>КІТ</a:t>
              </a:r>
            </a:p>
          </p:txBody>
        </p:sp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A40036D-6E6E-4639-AE65-B79FAC20861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477" y="6027268"/>
            <a:ext cx="888787" cy="81817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461F5C0-2488-41D0-B5F8-5B5D9172035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022" y="1830274"/>
            <a:ext cx="3039375" cy="3118590"/>
          </a:xfrm>
          <a:prstGeom prst="rect">
            <a:avLst/>
          </a:prstGeom>
        </p:spPr>
      </p:pic>
      <p:pic>
        <p:nvPicPr>
          <p:cNvPr id="115" name="Picture 114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090242" y="3311163"/>
            <a:ext cx="30861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851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5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5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5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5313CEA-5EAE-4773-B88B-98B17B348965}"/>
</file>

<file path=customXml/itemProps2.xml><?xml version="1.0" encoding="utf-8"?>
<ds:datastoreItem xmlns:ds="http://schemas.openxmlformats.org/officeDocument/2006/customXml" ds:itemID="{6C71084A-86DA-49A2-A7B6-FB5D298EBD82}"/>
</file>

<file path=customXml/itemProps3.xml><?xml version="1.0" encoding="utf-8"?>
<ds:datastoreItem xmlns:ds="http://schemas.openxmlformats.org/officeDocument/2006/customXml" ds:itemID="{8C92C78F-F01B-4D7E-A612-6DB1E50F7DA5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Microsoft Office PowerPoint</Application>
  <PresentationFormat>Широкий екран</PresentationFormat>
  <Paragraphs>10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Bookman Old Style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1</cp:revision>
  <dcterms:created xsi:type="dcterms:W3CDTF">2025-07-30T12:47:41Z</dcterms:created>
  <dcterms:modified xsi:type="dcterms:W3CDTF">2025-07-30T12:48:16Z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