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58866" cy="634181"/>
            <a:chOff x="10066450" y="2233767"/>
            <a:chExt cx="758866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02645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клик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42" y="3333118"/>
            <a:ext cx="1843784" cy="18437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88551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8" y="3164879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85" y="2201404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7" y="2898280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92" y="2199739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52" y="3339641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84" y="1248441"/>
            <a:ext cx="4707193" cy="47071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65" y="3164879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2024-11-19T05:19:35Z</dcterms:created>
  <dcterms:modified xsi:type="dcterms:W3CDTF">2024-11-22T09:48:02Z</dcterms:modified>
</cp:coreProperties>
</file>