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13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54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9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88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1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0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62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00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18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0051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62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" y="-720"/>
            <a:ext cx="12192000" cy="683287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83490" y="-720"/>
            <a:ext cx="9170894" cy="7165795"/>
          </a:xfrm>
          <a:prstGeom prst="ellipse">
            <a:avLst/>
          </a:prstGeom>
          <a:solidFill>
            <a:schemeClr val="lt1">
              <a:alpha val="87000"/>
            </a:schemeClr>
          </a:solidFill>
          <a:ln>
            <a:solidFill>
              <a:schemeClr val="dk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78" y="2520269"/>
            <a:ext cx="3420528" cy="3148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49" y="292985"/>
            <a:ext cx="2392339" cy="1476920"/>
          </a:xfrm>
          <a:prstGeom prst="ellipse">
            <a:avLst/>
          </a:prstGeom>
          <a:ln>
            <a:noFill/>
          </a:ln>
          <a:effectLst>
            <a:softEdge rad="6127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9" y="2580607"/>
            <a:ext cx="2467582" cy="2467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36" y="1207187"/>
            <a:ext cx="4914900" cy="4914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53" y="2993975"/>
            <a:ext cx="2221886" cy="22218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37" y="1320771"/>
            <a:ext cx="4914900" cy="4914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5" y="2771020"/>
            <a:ext cx="2693075" cy="26930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69" y="1294680"/>
            <a:ext cx="4914900" cy="4914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52" y="3092869"/>
            <a:ext cx="2028451" cy="20284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77" y="1287689"/>
            <a:ext cx="4914900" cy="4914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57" y="3081599"/>
            <a:ext cx="2269194" cy="2266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4" y="1272596"/>
            <a:ext cx="4914900" cy="4914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0" y="2597565"/>
            <a:ext cx="2794150" cy="2794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9" y="1275577"/>
            <a:ext cx="4914900" cy="491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10" y="3064570"/>
            <a:ext cx="1860143" cy="1860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3" y="1283754"/>
            <a:ext cx="4914900" cy="49149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13" y="3223419"/>
            <a:ext cx="1543986" cy="15424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34" y="1233278"/>
            <a:ext cx="4914900" cy="4914900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8037" y="3170471"/>
            <a:ext cx="35337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532 L 0.1543 -0.4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24922 -0.230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1898 L -0.20261 -0.3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1641 -0.04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20118 0.165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9323 -0.08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19323 0.238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1002 0.280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17</cp:revision>
  <dcterms:created xsi:type="dcterms:W3CDTF">2024-11-25T15:12:53Z</dcterms:created>
  <dcterms:modified xsi:type="dcterms:W3CDTF">2024-12-06T00:52:17Z</dcterms:modified>
</cp:coreProperties>
</file>